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570_7F29B9CC.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702" r:id="rId2"/>
    <p:sldMasterId id="2147483766" r:id="rId3"/>
  </p:sldMasterIdLst>
  <p:notesMasterIdLst>
    <p:notesMasterId r:id="rId89"/>
  </p:notesMasterIdLst>
  <p:sldIdLst>
    <p:sldId id="4318" r:id="rId4"/>
    <p:sldId id="4328" r:id="rId5"/>
    <p:sldId id="4326" r:id="rId6"/>
    <p:sldId id="4319" r:id="rId7"/>
    <p:sldId id="4241" r:id="rId8"/>
    <p:sldId id="4197" r:id="rId9"/>
    <p:sldId id="4255" r:id="rId10"/>
    <p:sldId id="4243" r:id="rId11"/>
    <p:sldId id="1377" r:id="rId12"/>
    <p:sldId id="1379" r:id="rId13"/>
    <p:sldId id="1381" r:id="rId14"/>
    <p:sldId id="1380" r:id="rId15"/>
    <p:sldId id="4329" r:id="rId16"/>
    <p:sldId id="4322" r:id="rId17"/>
    <p:sldId id="4206" r:id="rId18"/>
    <p:sldId id="4335" r:id="rId19"/>
    <p:sldId id="321" r:id="rId20"/>
    <p:sldId id="4336" r:id="rId21"/>
    <p:sldId id="4337" r:id="rId22"/>
    <p:sldId id="1382" r:id="rId23"/>
    <p:sldId id="4244" r:id="rId24"/>
    <p:sldId id="4320" r:id="rId25"/>
    <p:sldId id="1391" r:id="rId26"/>
    <p:sldId id="4321" r:id="rId27"/>
    <p:sldId id="4305" r:id="rId28"/>
    <p:sldId id="1376" r:id="rId29"/>
    <p:sldId id="1369" r:id="rId30"/>
    <p:sldId id="1370" r:id="rId31"/>
    <p:sldId id="1371" r:id="rId32"/>
    <p:sldId id="1372" r:id="rId33"/>
    <p:sldId id="1373" r:id="rId34"/>
    <p:sldId id="1374" r:id="rId35"/>
    <p:sldId id="1375" r:id="rId36"/>
    <p:sldId id="1393" r:id="rId37"/>
    <p:sldId id="1397" r:id="rId38"/>
    <p:sldId id="4330" r:id="rId39"/>
    <p:sldId id="4308" r:id="rId40"/>
    <p:sldId id="4162" r:id="rId41"/>
    <p:sldId id="359" r:id="rId42"/>
    <p:sldId id="4155" r:id="rId43"/>
    <p:sldId id="4304" r:id="rId44"/>
    <p:sldId id="4306" r:id="rId45"/>
    <p:sldId id="929" r:id="rId46"/>
    <p:sldId id="4316" r:id="rId47"/>
    <p:sldId id="4311" r:id="rId48"/>
    <p:sldId id="924" r:id="rId49"/>
    <p:sldId id="4317" r:id="rId50"/>
    <p:sldId id="398" r:id="rId51"/>
    <p:sldId id="4102" r:id="rId52"/>
    <p:sldId id="933" r:id="rId53"/>
    <p:sldId id="926" r:id="rId54"/>
    <p:sldId id="925" r:id="rId55"/>
    <p:sldId id="923" r:id="rId56"/>
    <p:sldId id="4158" r:id="rId57"/>
    <p:sldId id="4313" r:id="rId58"/>
    <p:sldId id="914" r:id="rId59"/>
    <p:sldId id="466" r:id="rId60"/>
    <p:sldId id="4310" r:id="rId61"/>
    <p:sldId id="4130" r:id="rId62"/>
    <p:sldId id="4331" r:id="rId63"/>
    <p:sldId id="1392" r:id="rId64"/>
    <p:sldId id="463" r:id="rId65"/>
    <p:sldId id="4246" r:id="rId66"/>
    <p:sldId id="4297" r:id="rId67"/>
    <p:sldId id="4298" r:id="rId68"/>
    <p:sldId id="410" r:id="rId69"/>
    <p:sldId id="4299" r:id="rId70"/>
    <p:sldId id="4301" r:id="rId71"/>
    <p:sldId id="4300" r:id="rId72"/>
    <p:sldId id="263" r:id="rId73"/>
    <p:sldId id="1388" r:id="rId74"/>
    <p:sldId id="1062" r:id="rId75"/>
    <p:sldId id="4223" r:id="rId76"/>
    <p:sldId id="4314" r:id="rId77"/>
    <p:sldId id="837" r:id="rId78"/>
    <p:sldId id="260" r:id="rId79"/>
    <p:sldId id="4203" r:id="rId80"/>
    <p:sldId id="4338" r:id="rId81"/>
    <p:sldId id="4201" r:id="rId82"/>
    <p:sldId id="4333" r:id="rId83"/>
    <p:sldId id="4334" r:id="rId84"/>
    <p:sldId id="302" r:id="rId85"/>
    <p:sldId id="4208" r:id="rId86"/>
    <p:sldId id="4339" r:id="rId87"/>
    <p:sldId id="4303"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C3C22F-42DC-E287-5F29-8A458217366E}" name="Diana Kunce" initials="DK" userId="S::dkunce@grandriversolutions.com::c07457bd-1e23-435b-b008-7cd4ec7bb57f" providerId="AD"/>
  <p188:author id="{5E79C365-1FA0-7283-4B7A-9ACD131117D1}" name="Oliver Klicker" initials="OK" userId="S::oklicker@grandriversolutions.com::37adcafb-3eef-4c57-85e5-1737683ae8e3" providerId="AD"/>
  <p188:author id="{F5944DC2-A9ED-1857-3C3A-ADAD4CECDDAA}" name="Jody Shipper" initials="JS" userId="S::jody@grandriversolutions.com::b811d8e8-51fe-49ee-8bc4-6c611fd24b8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8BE31-5FB2-8A7C-96A9-39B6BED3531A}" v="1" dt="2023-05-31T02:29:08.229"/>
    <p1510:client id="{89F74A02-402A-9445-9195-0DDC04B7AA21}" v="301" dt="2023-05-30T19:40:45.693"/>
    <p1510:client id="{91EDF664-8503-6617-E375-3435161C3CDB}" v="7" dt="2023-05-30T02:58:17.701"/>
    <p1510:client id="{AB146288-D0F7-F6FC-CC70-4509DC2B2644}" v="141" dt="2023-05-30T02:57:47.116"/>
    <p1510:client id="{B07C880A-7AF7-EE44-8150-C552B4748F5B}" v="2" dt="2023-05-30T03:52:36.648"/>
    <p1510:client id="{B50713B5-5043-CE81-E96D-55FACA9A3170}" v="8" dt="2023-05-30T20:22:27.999"/>
    <p1510:client id="{F40800EA-0463-3626-4D67-F9181419F1ED}" v="88" dt="2023-05-30T19:20:01.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0"/>
  </p:normalViewPr>
  <p:slideViewPr>
    <p:cSldViewPr snapToGrid="0">
      <p:cViewPr varScale="1">
        <p:scale>
          <a:sx n="109" d="100"/>
          <a:sy n="109"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omments/modernComment_570_7F29B9CC.xml><?xml version="1.0" encoding="utf-8"?>
<p188:cmLst xmlns:a="http://schemas.openxmlformats.org/drawingml/2006/main" xmlns:r="http://schemas.openxmlformats.org/officeDocument/2006/relationships" xmlns:p188="http://schemas.microsoft.com/office/powerpoint/2018/8/main">
  <p188:cm id="{C183343C-26E7-49FA-BF0A-5BF7B1EB5699}" authorId="{43C3C22F-42DC-E287-5F29-8A458217366E}" created="2023-05-30T02:55:23.794">
    <ac:txMkLst xmlns:ac="http://schemas.microsoft.com/office/drawing/2013/main/command">
      <pc:docMk xmlns:pc="http://schemas.microsoft.com/office/powerpoint/2013/main/command"/>
      <pc:sldMk xmlns:pc="http://schemas.microsoft.com/office/powerpoint/2013/main/command" cId="2133440972" sldId="1392"/>
      <ac:spMk id="3" creationId="{901D2978-403E-34BB-040C-6947E2817E1A}"/>
      <ac:txMk cp="58" len="3">
        <ac:context len="339" hash="73909132"/>
      </ac:txMk>
    </ac:txMkLst>
    <p188:pos x="7875814" y="201385"/>
    <p188:replyLst>
      <p188:reply id="{5968B2BE-71F1-498C-88E8-52D65F8A519B}" authorId="{F5944DC2-A9ED-1857-3C3A-ADAD4CECDDAA}" created="2023-05-30T02:58:17.701">
        <p188:txBody>
          <a:bodyPr/>
          <a:lstStyle/>
          <a:p>
            <a:r>
              <a:rPr lang="en-US"/>
              <a:t>The appellate officer is the "he," </a:t>
            </a:r>
          </a:p>
        </p188:txBody>
      </p188:reply>
    </p188:replyLst>
    <p188:txBody>
      <a:bodyPr/>
      <a:lstStyle/>
      <a:p>
        <a:r>
          <a:rPr lang="en-US"/>
          <a:t>[@Jody Shipper] should this be "they"?</a:t>
        </a:r>
      </a:p>
    </p188:txBody>
  </p188:cm>
</p188:cmLst>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96C25-13DD-4B8B-8ED1-1A96227EE31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1130EEC-6E47-44B7-9194-7539C4F26CD4}">
      <dgm:prSet/>
      <dgm:spPr/>
      <dgm:t>
        <a:bodyPr/>
        <a:lstStyle/>
        <a:p>
          <a:r>
            <a:rPr lang="en-US" b="0" i="0">
              <a:latin typeface="Century Gothic" panose="020B0502020202020204" pitchFamily="34" charset="0"/>
            </a:rPr>
            <a:t>Allegations as the frame</a:t>
          </a:r>
        </a:p>
      </dgm:t>
    </dgm:pt>
    <dgm:pt modelId="{3980A22B-F89B-4F09-89B6-BCFDE9BE1DD1}" type="parTrans" cxnId="{1AA1A830-A563-4114-8183-558F9F1FAEBD}">
      <dgm:prSet/>
      <dgm:spPr/>
      <dgm:t>
        <a:bodyPr/>
        <a:lstStyle/>
        <a:p>
          <a:endParaRPr lang="en-US"/>
        </a:p>
      </dgm:t>
    </dgm:pt>
    <dgm:pt modelId="{8816983D-858F-4398-AADA-D47D2A11155F}" type="sibTrans" cxnId="{1AA1A830-A563-4114-8183-558F9F1FAEBD}">
      <dgm:prSet/>
      <dgm:spPr/>
      <dgm:t>
        <a:bodyPr/>
        <a:lstStyle/>
        <a:p>
          <a:endParaRPr lang="en-US"/>
        </a:p>
      </dgm:t>
    </dgm:pt>
    <dgm:pt modelId="{1F337E84-3818-44CB-A290-61B90B0903FA}">
      <dgm:prSet/>
      <dgm:spPr/>
      <dgm:t>
        <a:bodyPr/>
        <a:lstStyle/>
        <a:p>
          <a:r>
            <a:rPr lang="en-US" b="0" i="0" baseline="0">
              <a:latin typeface="Century Gothic" panose="020B0502020202020204" pitchFamily="34" charset="0"/>
            </a:rPr>
            <a:t>Elements of each allegation</a:t>
          </a:r>
          <a:endParaRPr lang="en-US" b="0" i="0">
            <a:latin typeface="Century Gothic" panose="020B0502020202020204" pitchFamily="34" charset="0"/>
          </a:endParaRPr>
        </a:p>
      </dgm:t>
    </dgm:pt>
    <dgm:pt modelId="{C2D87940-EC96-4188-9C74-9FB9013D9C44}" type="parTrans" cxnId="{65EE8874-0801-435E-A2BC-4FD85F55022C}">
      <dgm:prSet/>
      <dgm:spPr/>
      <dgm:t>
        <a:bodyPr/>
        <a:lstStyle/>
        <a:p>
          <a:endParaRPr lang="en-US"/>
        </a:p>
      </dgm:t>
    </dgm:pt>
    <dgm:pt modelId="{73A2F0AC-A06C-4DEB-8623-9A5299CDF909}" type="sibTrans" cxnId="{65EE8874-0801-435E-A2BC-4FD85F55022C}">
      <dgm:prSet/>
      <dgm:spPr/>
      <dgm:t>
        <a:bodyPr/>
        <a:lstStyle/>
        <a:p>
          <a:endParaRPr lang="en-US"/>
        </a:p>
      </dgm:t>
    </dgm:pt>
    <dgm:pt modelId="{5A03F32D-1416-4BB3-8E83-A1486D5BFB02}">
      <dgm:prSet/>
      <dgm:spPr/>
      <dgm:t>
        <a:bodyPr/>
        <a:lstStyle/>
        <a:p>
          <a:r>
            <a:rPr lang="en-US" b="0" i="0" baseline="0">
              <a:latin typeface="Century Gothic" panose="020B0502020202020204" pitchFamily="34" charset="0"/>
            </a:rPr>
            <a:t>What if you need it only for credibility/reliability?</a:t>
          </a:r>
          <a:endParaRPr lang="en-US" b="0" i="0">
            <a:latin typeface="Century Gothic" panose="020B0502020202020204" pitchFamily="34" charset="0"/>
          </a:endParaRPr>
        </a:p>
      </dgm:t>
    </dgm:pt>
    <dgm:pt modelId="{3A335E4C-5375-4656-B022-44B408A5E3C5}" type="parTrans" cxnId="{53BFE1FF-A89A-4BF7-8076-F4C4C0488685}">
      <dgm:prSet/>
      <dgm:spPr/>
      <dgm:t>
        <a:bodyPr/>
        <a:lstStyle/>
        <a:p>
          <a:endParaRPr lang="en-US"/>
        </a:p>
      </dgm:t>
    </dgm:pt>
    <dgm:pt modelId="{46480454-B319-4355-9F49-83179D4DDE4A}" type="sibTrans" cxnId="{53BFE1FF-A89A-4BF7-8076-F4C4C0488685}">
      <dgm:prSet/>
      <dgm:spPr/>
      <dgm:t>
        <a:bodyPr/>
        <a:lstStyle/>
        <a:p>
          <a:endParaRPr lang="en-US"/>
        </a:p>
      </dgm:t>
    </dgm:pt>
    <dgm:pt modelId="{CBDA9963-903F-334B-9271-E3821C7F921A}">
      <dgm:prSet/>
      <dgm:spPr/>
      <dgm:t>
        <a:bodyPr/>
        <a:lstStyle/>
        <a:p>
          <a:r>
            <a:rPr lang="en-US" b="0" i="0">
              <a:latin typeface="Century Gothic" panose="020B0502020202020204" pitchFamily="34" charset="0"/>
            </a:rPr>
            <a:t>Too large: time, resources, loss of trust</a:t>
          </a:r>
        </a:p>
      </dgm:t>
    </dgm:pt>
    <dgm:pt modelId="{E3E6E06C-0F70-814B-B18D-7CF2F43F06C6}" type="parTrans" cxnId="{0D3267EA-4116-9D4F-87AB-3EC49920CFD5}">
      <dgm:prSet/>
      <dgm:spPr/>
      <dgm:t>
        <a:bodyPr/>
        <a:lstStyle/>
        <a:p>
          <a:endParaRPr lang="en-US"/>
        </a:p>
      </dgm:t>
    </dgm:pt>
    <dgm:pt modelId="{82FF41A0-0F31-B445-946B-4313227A45C3}" type="sibTrans" cxnId="{0D3267EA-4116-9D4F-87AB-3EC49920CFD5}">
      <dgm:prSet/>
      <dgm:spPr/>
      <dgm:t>
        <a:bodyPr/>
        <a:lstStyle/>
        <a:p>
          <a:endParaRPr lang="en-US"/>
        </a:p>
      </dgm:t>
    </dgm:pt>
    <dgm:pt modelId="{9E000098-715E-9E43-8A01-685D6CCEB3C4}">
      <dgm:prSet/>
      <dgm:spPr/>
      <dgm:t>
        <a:bodyPr/>
        <a:lstStyle/>
        <a:p>
          <a:r>
            <a:rPr lang="en-US" b="0" i="0">
              <a:latin typeface="Century Gothic" panose="020B0502020202020204" pitchFamily="34" charset="0"/>
            </a:rPr>
            <a:t>Too small: not thorough, loss of trust</a:t>
          </a:r>
        </a:p>
      </dgm:t>
    </dgm:pt>
    <dgm:pt modelId="{86743287-ECB9-6840-BC37-B98946FD2F64}" type="parTrans" cxnId="{E32E6346-7638-AD43-ABAB-0BC034168033}">
      <dgm:prSet/>
      <dgm:spPr/>
      <dgm:t>
        <a:bodyPr/>
        <a:lstStyle/>
        <a:p>
          <a:endParaRPr lang="en-US"/>
        </a:p>
      </dgm:t>
    </dgm:pt>
    <dgm:pt modelId="{80209559-84DA-D846-A2B6-B83A6968AA0B}" type="sibTrans" cxnId="{E32E6346-7638-AD43-ABAB-0BC034168033}">
      <dgm:prSet/>
      <dgm:spPr/>
      <dgm:t>
        <a:bodyPr/>
        <a:lstStyle/>
        <a:p>
          <a:endParaRPr lang="en-US"/>
        </a:p>
      </dgm:t>
    </dgm:pt>
    <dgm:pt modelId="{484621DD-9641-42D7-B54F-28A77A3B6BF7}" type="pres">
      <dgm:prSet presAssocID="{6D996C25-13DD-4B8B-8ED1-1A96227EE316}" presName="vert0" presStyleCnt="0">
        <dgm:presLayoutVars>
          <dgm:dir/>
          <dgm:animOne val="branch"/>
          <dgm:animLvl val="lvl"/>
        </dgm:presLayoutVars>
      </dgm:prSet>
      <dgm:spPr/>
    </dgm:pt>
    <dgm:pt modelId="{88ACF1C8-20E0-3E48-AAA0-ECA4D577402A}" type="pres">
      <dgm:prSet presAssocID="{CBDA9963-903F-334B-9271-E3821C7F921A}" presName="thickLine" presStyleLbl="alignNode1" presStyleIdx="0" presStyleCnt="5"/>
      <dgm:spPr/>
    </dgm:pt>
    <dgm:pt modelId="{1BF841F5-7DCB-4B44-940A-3853CC61F35F}" type="pres">
      <dgm:prSet presAssocID="{CBDA9963-903F-334B-9271-E3821C7F921A}" presName="horz1" presStyleCnt="0"/>
      <dgm:spPr/>
    </dgm:pt>
    <dgm:pt modelId="{69290EA3-1AD5-344C-AAB1-B507C9128D8F}" type="pres">
      <dgm:prSet presAssocID="{CBDA9963-903F-334B-9271-E3821C7F921A}" presName="tx1" presStyleLbl="revTx" presStyleIdx="0" presStyleCnt="5"/>
      <dgm:spPr/>
    </dgm:pt>
    <dgm:pt modelId="{04742C07-A1AC-9D46-8EC7-E8B799B50098}" type="pres">
      <dgm:prSet presAssocID="{CBDA9963-903F-334B-9271-E3821C7F921A}" presName="vert1" presStyleCnt="0"/>
      <dgm:spPr/>
    </dgm:pt>
    <dgm:pt modelId="{BB021287-A443-9342-8001-6B5A2CB0A33F}" type="pres">
      <dgm:prSet presAssocID="{9E000098-715E-9E43-8A01-685D6CCEB3C4}" presName="thickLine" presStyleLbl="alignNode1" presStyleIdx="1" presStyleCnt="5"/>
      <dgm:spPr/>
    </dgm:pt>
    <dgm:pt modelId="{432CE602-AFD7-E945-8624-B3B65FD05D1B}" type="pres">
      <dgm:prSet presAssocID="{9E000098-715E-9E43-8A01-685D6CCEB3C4}" presName="horz1" presStyleCnt="0"/>
      <dgm:spPr/>
    </dgm:pt>
    <dgm:pt modelId="{5AF555F8-3E22-3F4F-9E34-2455BC2FD92E}" type="pres">
      <dgm:prSet presAssocID="{9E000098-715E-9E43-8A01-685D6CCEB3C4}" presName="tx1" presStyleLbl="revTx" presStyleIdx="1" presStyleCnt="5"/>
      <dgm:spPr/>
    </dgm:pt>
    <dgm:pt modelId="{1BDD6EBD-621F-EA47-8A4D-91AF3D84C9CF}" type="pres">
      <dgm:prSet presAssocID="{9E000098-715E-9E43-8A01-685D6CCEB3C4}" presName="vert1" presStyleCnt="0"/>
      <dgm:spPr/>
    </dgm:pt>
    <dgm:pt modelId="{D01A734C-968D-45F2-9EBD-B6A6C1E4BAFD}" type="pres">
      <dgm:prSet presAssocID="{D1130EEC-6E47-44B7-9194-7539C4F26CD4}" presName="thickLine" presStyleLbl="alignNode1" presStyleIdx="2" presStyleCnt="5"/>
      <dgm:spPr/>
    </dgm:pt>
    <dgm:pt modelId="{2643A23C-2AD5-4945-8A06-0AF5B8A614AC}" type="pres">
      <dgm:prSet presAssocID="{D1130EEC-6E47-44B7-9194-7539C4F26CD4}" presName="horz1" presStyleCnt="0"/>
      <dgm:spPr/>
    </dgm:pt>
    <dgm:pt modelId="{A5EB9083-FF43-4373-A05E-D4546AFD7C57}" type="pres">
      <dgm:prSet presAssocID="{D1130EEC-6E47-44B7-9194-7539C4F26CD4}" presName="tx1" presStyleLbl="revTx" presStyleIdx="2" presStyleCnt="5"/>
      <dgm:spPr/>
    </dgm:pt>
    <dgm:pt modelId="{202970CD-7D55-4D04-AB63-0B0313C3EEDB}" type="pres">
      <dgm:prSet presAssocID="{D1130EEC-6E47-44B7-9194-7539C4F26CD4}" presName="vert1" presStyleCnt="0"/>
      <dgm:spPr/>
    </dgm:pt>
    <dgm:pt modelId="{81286F34-A554-4F26-9C93-AA831C3D6782}" type="pres">
      <dgm:prSet presAssocID="{1F337E84-3818-44CB-A290-61B90B0903FA}" presName="thickLine" presStyleLbl="alignNode1" presStyleIdx="3" presStyleCnt="5"/>
      <dgm:spPr/>
    </dgm:pt>
    <dgm:pt modelId="{1F800DB4-BA96-42A6-BB63-122C424C90E3}" type="pres">
      <dgm:prSet presAssocID="{1F337E84-3818-44CB-A290-61B90B0903FA}" presName="horz1" presStyleCnt="0"/>
      <dgm:spPr/>
    </dgm:pt>
    <dgm:pt modelId="{FDFB191E-8C46-4D95-A45D-07ECBBC46B88}" type="pres">
      <dgm:prSet presAssocID="{1F337E84-3818-44CB-A290-61B90B0903FA}" presName="tx1" presStyleLbl="revTx" presStyleIdx="3" presStyleCnt="5"/>
      <dgm:spPr/>
    </dgm:pt>
    <dgm:pt modelId="{B7197ADE-4A66-4F95-A919-0AE6D6ECE7C4}" type="pres">
      <dgm:prSet presAssocID="{1F337E84-3818-44CB-A290-61B90B0903FA}" presName="vert1" presStyleCnt="0"/>
      <dgm:spPr/>
    </dgm:pt>
    <dgm:pt modelId="{5A934A87-18E9-4E81-889B-342BEE75C7BA}" type="pres">
      <dgm:prSet presAssocID="{5A03F32D-1416-4BB3-8E83-A1486D5BFB02}" presName="thickLine" presStyleLbl="alignNode1" presStyleIdx="4" presStyleCnt="5"/>
      <dgm:spPr/>
    </dgm:pt>
    <dgm:pt modelId="{AA3FDF73-2D51-43E9-9A3C-ED5F813481B4}" type="pres">
      <dgm:prSet presAssocID="{5A03F32D-1416-4BB3-8E83-A1486D5BFB02}" presName="horz1" presStyleCnt="0"/>
      <dgm:spPr/>
    </dgm:pt>
    <dgm:pt modelId="{DD1FD51F-0775-44CC-A3DC-FA5D46561223}" type="pres">
      <dgm:prSet presAssocID="{5A03F32D-1416-4BB3-8E83-A1486D5BFB02}" presName="tx1" presStyleLbl="revTx" presStyleIdx="4" presStyleCnt="5"/>
      <dgm:spPr/>
    </dgm:pt>
    <dgm:pt modelId="{3C088AA3-7D10-4F5C-BBB7-7E8AA5F21375}" type="pres">
      <dgm:prSet presAssocID="{5A03F32D-1416-4BB3-8E83-A1486D5BFB02}" presName="vert1" presStyleCnt="0"/>
      <dgm:spPr/>
    </dgm:pt>
  </dgm:ptLst>
  <dgm:cxnLst>
    <dgm:cxn modelId="{1389810A-3E35-5346-B1CE-4F4DFEF0CBED}" type="presOf" srcId="{1F337E84-3818-44CB-A290-61B90B0903FA}" destId="{FDFB191E-8C46-4D95-A45D-07ECBBC46B88}" srcOrd="0" destOrd="0" presId="urn:microsoft.com/office/officeart/2008/layout/LinedList"/>
    <dgm:cxn modelId="{464DA417-4506-DC4C-A60B-7B876408BA3F}" type="presOf" srcId="{CBDA9963-903F-334B-9271-E3821C7F921A}" destId="{69290EA3-1AD5-344C-AAB1-B507C9128D8F}" srcOrd="0" destOrd="0" presId="urn:microsoft.com/office/officeart/2008/layout/LinedList"/>
    <dgm:cxn modelId="{1AA1A830-A563-4114-8183-558F9F1FAEBD}" srcId="{6D996C25-13DD-4B8B-8ED1-1A96227EE316}" destId="{D1130EEC-6E47-44B7-9194-7539C4F26CD4}" srcOrd="2" destOrd="0" parTransId="{3980A22B-F89B-4F09-89B6-BCFDE9BE1DD1}" sibTransId="{8816983D-858F-4398-AADA-D47D2A11155F}"/>
    <dgm:cxn modelId="{9BEE8E41-3463-854E-A1B3-A25E365238F2}" type="presOf" srcId="{9E000098-715E-9E43-8A01-685D6CCEB3C4}" destId="{5AF555F8-3E22-3F4F-9E34-2455BC2FD92E}" srcOrd="0" destOrd="0" presId="urn:microsoft.com/office/officeart/2008/layout/LinedList"/>
    <dgm:cxn modelId="{E32E6346-7638-AD43-ABAB-0BC034168033}" srcId="{6D996C25-13DD-4B8B-8ED1-1A96227EE316}" destId="{9E000098-715E-9E43-8A01-685D6CCEB3C4}" srcOrd="1" destOrd="0" parTransId="{86743287-ECB9-6840-BC37-B98946FD2F64}" sibTransId="{80209559-84DA-D846-A2B6-B83A6968AA0B}"/>
    <dgm:cxn modelId="{65EE8874-0801-435E-A2BC-4FD85F55022C}" srcId="{6D996C25-13DD-4B8B-8ED1-1A96227EE316}" destId="{1F337E84-3818-44CB-A290-61B90B0903FA}" srcOrd="3" destOrd="0" parTransId="{C2D87940-EC96-4188-9C74-9FB9013D9C44}" sibTransId="{73A2F0AC-A06C-4DEB-8623-9A5299CDF909}"/>
    <dgm:cxn modelId="{C77C437D-B36A-5D4D-9AC7-6D642B167D4B}" type="presOf" srcId="{D1130EEC-6E47-44B7-9194-7539C4F26CD4}" destId="{A5EB9083-FF43-4373-A05E-D4546AFD7C57}" srcOrd="0" destOrd="0" presId="urn:microsoft.com/office/officeart/2008/layout/LinedList"/>
    <dgm:cxn modelId="{DE106990-08BB-C94F-94CA-C55E6192C1CA}" type="presOf" srcId="{5A03F32D-1416-4BB3-8E83-A1486D5BFB02}" destId="{DD1FD51F-0775-44CC-A3DC-FA5D46561223}" srcOrd="0" destOrd="0" presId="urn:microsoft.com/office/officeart/2008/layout/LinedList"/>
    <dgm:cxn modelId="{505777C7-61D1-40DD-A808-CAE03B105459}" type="presOf" srcId="{6D996C25-13DD-4B8B-8ED1-1A96227EE316}" destId="{484621DD-9641-42D7-B54F-28A77A3B6BF7}" srcOrd="0" destOrd="0" presId="urn:microsoft.com/office/officeart/2008/layout/LinedList"/>
    <dgm:cxn modelId="{0D3267EA-4116-9D4F-87AB-3EC49920CFD5}" srcId="{6D996C25-13DD-4B8B-8ED1-1A96227EE316}" destId="{CBDA9963-903F-334B-9271-E3821C7F921A}" srcOrd="0" destOrd="0" parTransId="{E3E6E06C-0F70-814B-B18D-7CF2F43F06C6}" sibTransId="{82FF41A0-0F31-B445-946B-4313227A45C3}"/>
    <dgm:cxn modelId="{53BFE1FF-A89A-4BF7-8076-F4C4C0488685}" srcId="{6D996C25-13DD-4B8B-8ED1-1A96227EE316}" destId="{5A03F32D-1416-4BB3-8E83-A1486D5BFB02}" srcOrd="4" destOrd="0" parTransId="{3A335E4C-5375-4656-B022-44B408A5E3C5}" sibTransId="{46480454-B319-4355-9F49-83179D4DDE4A}"/>
    <dgm:cxn modelId="{1B6BD497-0D7B-4C4D-AA28-D9826935B47C}" type="presParOf" srcId="{484621DD-9641-42D7-B54F-28A77A3B6BF7}" destId="{88ACF1C8-20E0-3E48-AAA0-ECA4D577402A}" srcOrd="0" destOrd="0" presId="urn:microsoft.com/office/officeart/2008/layout/LinedList"/>
    <dgm:cxn modelId="{EA508961-B787-3C49-B365-08D2CAB1D777}" type="presParOf" srcId="{484621DD-9641-42D7-B54F-28A77A3B6BF7}" destId="{1BF841F5-7DCB-4B44-940A-3853CC61F35F}" srcOrd="1" destOrd="0" presId="urn:microsoft.com/office/officeart/2008/layout/LinedList"/>
    <dgm:cxn modelId="{80E4C809-2B1D-3D43-8316-BB074B23AAB4}" type="presParOf" srcId="{1BF841F5-7DCB-4B44-940A-3853CC61F35F}" destId="{69290EA3-1AD5-344C-AAB1-B507C9128D8F}" srcOrd="0" destOrd="0" presId="urn:microsoft.com/office/officeart/2008/layout/LinedList"/>
    <dgm:cxn modelId="{D684E9E6-4F41-EC4C-AE15-9ABC84B3BF20}" type="presParOf" srcId="{1BF841F5-7DCB-4B44-940A-3853CC61F35F}" destId="{04742C07-A1AC-9D46-8EC7-E8B799B50098}" srcOrd="1" destOrd="0" presId="urn:microsoft.com/office/officeart/2008/layout/LinedList"/>
    <dgm:cxn modelId="{68257A9E-7093-9949-AD76-846E23A74F32}" type="presParOf" srcId="{484621DD-9641-42D7-B54F-28A77A3B6BF7}" destId="{BB021287-A443-9342-8001-6B5A2CB0A33F}" srcOrd="2" destOrd="0" presId="urn:microsoft.com/office/officeart/2008/layout/LinedList"/>
    <dgm:cxn modelId="{9C14198E-5F5F-2244-80EA-34FF5E67185D}" type="presParOf" srcId="{484621DD-9641-42D7-B54F-28A77A3B6BF7}" destId="{432CE602-AFD7-E945-8624-B3B65FD05D1B}" srcOrd="3" destOrd="0" presId="urn:microsoft.com/office/officeart/2008/layout/LinedList"/>
    <dgm:cxn modelId="{7CC07A71-0490-DE44-8E4C-F3A6909E9E9B}" type="presParOf" srcId="{432CE602-AFD7-E945-8624-B3B65FD05D1B}" destId="{5AF555F8-3E22-3F4F-9E34-2455BC2FD92E}" srcOrd="0" destOrd="0" presId="urn:microsoft.com/office/officeart/2008/layout/LinedList"/>
    <dgm:cxn modelId="{1602546D-EB4D-204B-9DE8-FD7707259212}" type="presParOf" srcId="{432CE602-AFD7-E945-8624-B3B65FD05D1B}" destId="{1BDD6EBD-621F-EA47-8A4D-91AF3D84C9CF}" srcOrd="1" destOrd="0" presId="urn:microsoft.com/office/officeart/2008/layout/LinedList"/>
    <dgm:cxn modelId="{35434B7F-6F78-C740-B1C8-4B153286A87E}" type="presParOf" srcId="{484621DD-9641-42D7-B54F-28A77A3B6BF7}" destId="{D01A734C-968D-45F2-9EBD-B6A6C1E4BAFD}" srcOrd="4" destOrd="0" presId="urn:microsoft.com/office/officeart/2008/layout/LinedList"/>
    <dgm:cxn modelId="{E85A53D8-8A7D-534D-9C68-4BDB3D465F72}" type="presParOf" srcId="{484621DD-9641-42D7-B54F-28A77A3B6BF7}" destId="{2643A23C-2AD5-4945-8A06-0AF5B8A614AC}" srcOrd="5" destOrd="0" presId="urn:microsoft.com/office/officeart/2008/layout/LinedList"/>
    <dgm:cxn modelId="{C0FB46F6-3473-F945-B52B-89C04DEFBFF1}" type="presParOf" srcId="{2643A23C-2AD5-4945-8A06-0AF5B8A614AC}" destId="{A5EB9083-FF43-4373-A05E-D4546AFD7C57}" srcOrd="0" destOrd="0" presId="urn:microsoft.com/office/officeart/2008/layout/LinedList"/>
    <dgm:cxn modelId="{510500B8-B813-294A-930A-33EE31DFEC3C}" type="presParOf" srcId="{2643A23C-2AD5-4945-8A06-0AF5B8A614AC}" destId="{202970CD-7D55-4D04-AB63-0B0313C3EEDB}" srcOrd="1" destOrd="0" presId="urn:microsoft.com/office/officeart/2008/layout/LinedList"/>
    <dgm:cxn modelId="{6C162F22-F748-454E-8AF3-6593C549FB9F}" type="presParOf" srcId="{484621DD-9641-42D7-B54F-28A77A3B6BF7}" destId="{81286F34-A554-4F26-9C93-AA831C3D6782}" srcOrd="6" destOrd="0" presId="urn:microsoft.com/office/officeart/2008/layout/LinedList"/>
    <dgm:cxn modelId="{9BB7D4DC-65EE-3944-A99E-EFC993214FEC}" type="presParOf" srcId="{484621DD-9641-42D7-B54F-28A77A3B6BF7}" destId="{1F800DB4-BA96-42A6-BB63-122C424C90E3}" srcOrd="7" destOrd="0" presId="urn:microsoft.com/office/officeart/2008/layout/LinedList"/>
    <dgm:cxn modelId="{6157A257-17B8-EC4F-851E-685839B775B3}" type="presParOf" srcId="{1F800DB4-BA96-42A6-BB63-122C424C90E3}" destId="{FDFB191E-8C46-4D95-A45D-07ECBBC46B88}" srcOrd="0" destOrd="0" presId="urn:microsoft.com/office/officeart/2008/layout/LinedList"/>
    <dgm:cxn modelId="{DD190159-CABA-D24E-8ED6-DB0CB62B6F44}" type="presParOf" srcId="{1F800DB4-BA96-42A6-BB63-122C424C90E3}" destId="{B7197ADE-4A66-4F95-A919-0AE6D6ECE7C4}" srcOrd="1" destOrd="0" presId="urn:microsoft.com/office/officeart/2008/layout/LinedList"/>
    <dgm:cxn modelId="{5DE79903-35A2-3341-8A80-992A46A7B22E}" type="presParOf" srcId="{484621DD-9641-42D7-B54F-28A77A3B6BF7}" destId="{5A934A87-18E9-4E81-889B-342BEE75C7BA}" srcOrd="8" destOrd="0" presId="urn:microsoft.com/office/officeart/2008/layout/LinedList"/>
    <dgm:cxn modelId="{1F085810-9DA3-A242-9898-1B31411E2544}" type="presParOf" srcId="{484621DD-9641-42D7-B54F-28A77A3B6BF7}" destId="{AA3FDF73-2D51-43E9-9A3C-ED5F813481B4}" srcOrd="9" destOrd="0" presId="urn:microsoft.com/office/officeart/2008/layout/LinedList"/>
    <dgm:cxn modelId="{E3ECDBD8-8E41-B94F-89B9-CD0326D46730}" type="presParOf" srcId="{AA3FDF73-2D51-43E9-9A3C-ED5F813481B4}" destId="{DD1FD51F-0775-44CC-A3DC-FA5D46561223}" srcOrd="0" destOrd="0" presId="urn:microsoft.com/office/officeart/2008/layout/LinedList"/>
    <dgm:cxn modelId="{0B57A510-2EAA-CA45-BA1F-17D130E08852}" type="presParOf" srcId="{AA3FDF73-2D51-43E9-9A3C-ED5F813481B4}" destId="{3C088AA3-7D10-4F5C-BBB7-7E8AA5F2137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510A2-79B7-3447-B86A-E40A9D6D9F9D}" type="doc">
      <dgm:prSet loTypeId="urn:microsoft.com/office/officeart/2005/8/layout/list1" loCatId="" qsTypeId="urn:microsoft.com/office/officeart/2005/8/quickstyle/simple1" qsCatId="simple" csTypeId="urn:microsoft.com/office/officeart/2005/8/colors/accent2_2" csCatId="accent2" phldr="1"/>
      <dgm:spPr/>
      <dgm:t>
        <a:bodyPr/>
        <a:lstStyle/>
        <a:p>
          <a:endParaRPr lang="en-US"/>
        </a:p>
      </dgm:t>
    </dgm:pt>
    <dgm:pt modelId="{C732C692-2062-5F47-80A2-83D67C776FD9}">
      <dgm:prSet custT="1"/>
      <dgm:spPr/>
      <dgm:t>
        <a:bodyPr/>
        <a:lstStyle/>
        <a:p>
          <a:r>
            <a:rPr lang="en-US" sz="2000" b="0" i="0">
              <a:latin typeface="Century Gothic" panose="020B0502020202020204" pitchFamily="34" charset="0"/>
              <a:ea typeface="Open Sans"/>
              <a:cs typeface="Open Sans"/>
            </a:rPr>
            <a:t>questions and evidence about the complainant’s sexual predisposition or prior sexual behavior are not relevant</a:t>
          </a:r>
        </a:p>
      </dgm:t>
    </dgm:pt>
    <dgm:pt modelId="{7C664BB7-B2C6-FF4E-B6ED-449E4F5AE9B2}" type="parTrans" cxnId="{2BB794C7-BF60-AD48-A7F2-6C04C0F31D43}">
      <dgm:prSet/>
      <dgm:spPr/>
      <dgm:t>
        <a:bodyPr/>
        <a:lstStyle/>
        <a:p>
          <a:endParaRPr lang="en-US"/>
        </a:p>
      </dgm:t>
    </dgm:pt>
    <dgm:pt modelId="{49232EA6-878E-3C45-A235-7ED42D24293B}" type="sibTrans" cxnId="{2BB794C7-BF60-AD48-A7F2-6C04C0F31D43}">
      <dgm:prSet/>
      <dgm:spPr/>
      <dgm:t>
        <a:bodyPr/>
        <a:lstStyle/>
        <a:p>
          <a:endParaRPr lang="en-US"/>
        </a:p>
      </dgm:t>
    </dgm:pt>
    <dgm:pt modelId="{90C488AE-0AB2-CC4A-A68A-A6482FA0C915}">
      <dgm:prSet custT="1"/>
      <dgm:spPr/>
      <dgm:t>
        <a:bodyPr/>
        <a:lstStyle/>
        <a:p>
          <a:r>
            <a:rPr lang="en-US" sz="2000" b="0" i="0">
              <a:latin typeface="Century Gothic" panose="020B0502020202020204" pitchFamily="34" charset="0"/>
              <a:ea typeface="Open Sans"/>
              <a:cs typeface="Open Sans"/>
            </a:rPr>
            <a:t>information protected under a legally recognized privilege, unless the person holding such privilege has waived the privilege</a:t>
          </a:r>
        </a:p>
      </dgm:t>
    </dgm:pt>
    <dgm:pt modelId="{900725D4-C637-E844-9446-DD25C8D149BC}" type="parTrans" cxnId="{8218B6C2-AA84-3840-86FA-81EAADB5D789}">
      <dgm:prSet/>
      <dgm:spPr/>
      <dgm:t>
        <a:bodyPr/>
        <a:lstStyle/>
        <a:p>
          <a:endParaRPr lang="en-US"/>
        </a:p>
      </dgm:t>
    </dgm:pt>
    <dgm:pt modelId="{3C6E24F0-0C55-394E-83ED-BDBB9F8A9CEE}" type="sibTrans" cxnId="{8218B6C2-AA84-3840-86FA-81EAADB5D789}">
      <dgm:prSet/>
      <dgm:spPr/>
      <dgm:t>
        <a:bodyPr/>
        <a:lstStyle/>
        <a:p>
          <a:endParaRPr lang="en-US"/>
        </a:p>
      </dgm:t>
    </dgm:pt>
    <dgm:pt modelId="{9089E872-1FE9-BE44-9CF4-C363B4027E9F}">
      <dgm:prSet custT="1"/>
      <dgm:spPr/>
      <dgm:t>
        <a:bodyPr/>
        <a:lstStyle/>
        <a:p>
          <a:r>
            <a:rPr lang="en-US" sz="2000" b="0" i="0">
              <a:latin typeface="Century Gothic" panose="020B0502020202020204" pitchFamily="34" charset="0"/>
              <a:ea typeface="Open Sans"/>
              <a:cs typeface="Open Sans"/>
            </a:rPr>
            <a:t>supportive measures</a:t>
          </a:r>
        </a:p>
      </dgm:t>
    </dgm:pt>
    <dgm:pt modelId="{EA699510-6D0A-C34A-9B39-DDD28984904C}" type="parTrans" cxnId="{A59A81CC-0A1D-594C-9F33-E687A479DC44}">
      <dgm:prSet/>
      <dgm:spPr/>
      <dgm:t>
        <a:bodyPr/>
        <a:lstStyle/>
        <a:p>
          <a:endParaRPr lang="en-US"/>
        </a:p>
      </dgm:t>
    </dgm:pt>
    <dgm:pt modelId="{31534CBB-283F-2F49-A49E-2376F6A46DBA}" type="sibTrans" cxnId="{A59A81CC-0A1D-594C-9F33-E687A479DC44}">
      <dgm:prSet/>
      <dgm:spPr/>
      <dgm:t>
        <a:bodyPr/>
        <a:lstStyle/>
        <a:p>
          <a:endParaRPr lang="en-US"/>
        </a:p>
      </dgm:t>
    </dgm:pt>
    <dgm:pt modelId="{E38AAEE3-52C5-9D4E-9235-02FABC65651A}">
      <dgm:prSet/>
      <dgm:spPr/>
      <dgm:t>
        <a:bodyPr/>
        <a:lstStyle/>
        <a:p>
          <a:r>
            <a:rPr lang="en-US" b="0" i="0">
              <a:latin typeface="Century Gothic" panose="020B0502020202020204" pitchFamily="34" charset="0"/>
              <a:ea typeface="Open Sans" panose="020B0606030504020204" pitchFamily="34" charset="0"/>
              <a:cs typeface="Open Sans" panose="020B0606030504020204" pitchFamily="34" charset="0"/>
            </a:rPr>
            <a:t>emergency removal</a:t>
          </a:r>
        </a:p>
      </dgm:t>
    </dgm:pt>
    <dgm:pt modelId="{19D84BD1-F7E6-3940-9B49-DE50357A6169}" type="parTrans" cxnId="{2F6002ED-1EDD-7A4A-929B-9C6374CF0624}">
      <dgm:prSet/>
      <dgm:spPr/>
      <dgm:t>
        <a:bodyPr/>
        <a:lstStyle/>
        <a:p>
          <a:endParaRPr lang="en-US"/>
        </a:p>
      </dgm:t>
    </dgm:pt>
    <dgm:pt modelId="{EA7FE6F9-7CBD-E445-8AE0-9B93010DF0DD}" type="sibTrans" cxnId="{2F6002ED-1EDD-7A4A-929B-9C6374CF0624}">
      <dgm:prSet/>
      <dgm:spPr/>
      <dgm:t>
        <a:bodyPr/>
        <a:lstStyle/>
        <a:p>
          <a:endParaRPr lang="en-US"/>
        </a:p>
      </dgm:t>
    </dgm:pt>
    <dgm:pt modelId="{6A9507D0-3CB9-414B-BD1C-912E269CBBAA}" type="pres">
      <dgm:prSet presAssocID="{B2E510A2-79B7-3447-B86A-E40A9D6D9F9D}" presName="linear" presStyleCnt="0">
        <dgm:presLayoutVars>
          <dgm:dir/>
          <dgm:animLvl val="lvl"/>
          <dgm:resizeHandles val="exact"/>
        </dgm:presLayoutVars>
      </dgm:prSet>
      <dgm:spPr/>
    </dgm:pt>
    <dgm:pt modelId="{0CD6E181-9867-C94F-A220-90E895B57C84}" type="pres">
      <dgm:prSet presAssocID="{C732C692-2062-5F47-80A2-83D67C776FD9}" presName="parentLin" presStyleCnt="0"/>
      <dgm:spPr/>
    </dgm:pt>
    <dgm:pt modelId="{9AA45D20-0D6D-A047-88D4-E1CD995A1E8E}" type="pres">
      <dgm:prSet presAssocID="{C732C692-2062-5F47-80A2-83D67C776FD9}" presName="parentLeftMargin" presStyleLbl="node1" presStyleIdx="0" presStyleCnt="4"/>
      <dgm:spPr/>
    </dgm:pt>
    <dgm:pt modelId="{F66D0E90-C9B6-074D-B50C-D6FBB82E604F}" type="pres">
      <dgm:prSet presAssocID="{C732C692-2062-5F47-80A2-83D67C776FD9}" presName="parentText" presStyleLbl="node1" presStyleIdx="0" presStyleCnt="4" custScaleX="142857">
        <dgm:presLayoutVars>
          <dgm:chMax val="0"/>
          <dgm:bulletEnabled val="1"/>
        </dgm:presLayoutVars>
      </dgm:prSet>
      <dgm:spPr/>
    </dgm:pt>
    <dgm:pt modelId="{879B0E52-3AC2-3646-9D2D-9D5240B82B67}" type="pres">
      <dgm:prSet presAssocID="{C732C692-2062-5F47-80A2-83D67C776FD9}" presName="negativeSpace" presStyleCnt="0"/>
      <dgm:spPr/>
    </dgm:pt>
    <dgm:pt modelId="{C4EE84DF-49A8-D843-9787-056781D4BE16}" type="pres">
      <dgm:prSet presAssocID="{C732C692-2062-5F47-80A2-83D67C776FD9}" presName="childText" presStyleLbl="conFgAcc1" presStyleIdx="0" presStyleCnt="4">
        <dgm:presLayoutVars>
          <dgm:bulletEnabled val="1"/>
        </dgm:presLayoutVars>
      </dgm:prSet>
      <dgm:spPr/>
    </dgm:pt>
    <dgm:pt modelId="{10650612-6BA8-7347-8F57-B8E81F9A4655}" type="pres">
      <dgm:prSet presAssocID="{49232EA6-878E-3C45-A235-7ED42D24293B}" presName="spaceBetweenRectangles" presStyleCnt="0"/>
      <dgm:spPr/>
    </dgm:pt>
    <dgm:pt modelId="{206C6231-59F6-C74F-A361-9AAE448DBD73}" type="pres">
      <dgm:prSet presAssocID="{90C488AE-0AB2-CC4A-A68A-A6482FA0C915}" presName="parentLin" presStyleCnt="0"/>
      <dgm:spPr/>
    </dgm:pt>
    <dgm:pt modelId="{99777C51-386E-C84B-AC4D-17AD16C0A5CC}" type="pres">
      <dgm:prSet presAssocID="{90C488AE-0AB2-CC4A-A68A-A6482FA0C915}" presName="parentLeftMargin" presStyleLbl="node1" presStyleIdx="0" presStyleCnt="4"/>
      <dgm:spPr/>
    </dgm:pt>
    <dgm:pt modelId="{C142D3FC-9B21-3D4B-928C-52B60BC92F39}" type="pres">
      <dgm:prSet presAssocID="{90C488AE-0AB2-CC4A-A68A-A6482FA0C915}" presName="parentText" presStyleLbl="node1" presStyleIdx="1" presStyleCnt="4" custScaleX="150037" custScaleY="124665">
        <dgm:presLayoutVars>
          <dgm:chMax val="0"/>
          <dgm:bulletEnabled val="1"/>
        </dgm:presLayoutVars>
      </dgm:prSet>
      <dgm:spPr/>
    </dgm:pt>
    <dgm:pt modelId="{78B5E6B7-6510-4C42-A168-EC7094AE621B}" type="pres">
      <dgm:prSet presAssocID="{90C488AE-0AB2-CC4A-A68A-A6482FA0C915}" presName="negativeSpace" presStyleCnt="0"/>
      <dgm:spPr/>
    </dgm:pt>
    <dgm:pt modelId="{05D25EDD-8BC1-2F4D-8AA5-969BA94AA222}" type="pres">
      <dgm:prSet presAssocID="{90C488AE-0AB2-CC4A-A68A-A6482FA0C915}" presName="childText" presStyleLbl="conFgAcc1" presStyleIdx="1" presStyleCnt="4">
        <dgm:presLayoutVars>
          <dgm:bulletEnabled val="1"/>
        </dgm:presLayoutVars>
      </dgm:prSet>
      <dgm:spPr/>
    </dgm:pt>
    <dgm:pt modelId="{FD9BF3E4-EDF2-2549-B1CD-C258D10D9865}" type="pres">
      <dgm:prSet presAssocID="{3C6E24F0-0C55-394E-83ED-BDBB9F8A9CEE}" presName="spaceBetweenRectangles" presStyleCnt="0"/>
      <dgm:spPr/>
    </dgm:pt>
    <dgm:pt modelId="{1A466A21-A2E6-E24B-AC84-13E11F849944}" type="pres">
      <dgm:prSet presAssocID="{9089E872-1FE9-BE44-9CF4-C363B4027E9F}" presName="parentLin" presStyleCnt="0"/>
      <dgm:spPr/>
    </dgm:pt>
    <dgm:pt modelId="{5AE8C879-C551-E54D-83F7-B16B709349AD}" type="pres">
      <dgm:prSet presAssocID="{9089E872-1FE9-BE44-9CF4-C363B4027E9F}" presName="parentLeftMargin" presStyleLbl="node1" presStyleIdx="1" presStyleCnt="4"/>
      <dgm:spPr/>
    </dgm:pt>
    <dgm:pt modelId="{86F5E9A1-EC4F-8E4D-97AB-30059A424626}" type="pres">
      <dgm:prSet presAssocID="{9089E872-1FE9-BE44-9CF4-C363B4027E9F}" presName="parentText" presStyleLbl="node1" presStyleIdx="2" presStyleCnt="4" custScaleX="142857">
        <dgm:presLayoutVars>
          <dgm:chMax val="0"/>
          <dgm:bulletEnabled val="1"/>
        </dgm:presLayoutVars>
      </dgm:prSet>
      <dgm:spPr/>
    </dgm:pt>
    <dgm:pt modelId="{D9D6959F-A0B3-2449-A607-03CA6D181B75}" type="pres">
      <dgm:prSet presAssocID="{9089E872-1FE9-BE44-9CF4-C363B4027E9F}" presName="negativeSpace" presStyleCnt="0"/>
      <dgm:spPr/>
    </dgm:pt>
    <dgm:pt modelId="{7852086A-CB34-DD42-8A96-58BE332F2964}" type="pres">
      <dgm:prSet presAssocID="{9089E872-1FE9-BE44-9CF4-C363B4027E9F}" presName="childText" presStyleLbl="conFgAcc1" presStyleIdx="2" presStyleCnt="4">
        <dgm:presLayoutVars>
          <dgm:bulletEnabled val="1"/>
        </dgm:presLayoutVars>
      </dgm:prSet>
      <dgm:spPr/>
    </dgm:pt>
    <dgm:pt modelId="{2A7BD4E5-1AFC-134F-B9C7-EA25977142FC}" type="pres">
      <dgm:prSet presAssocID="{31534CBB-283F-2F49-A49E-2376F6A46DBA}" presName="spaceBetweenRectangles" presStyleCnt="0"/>
      <dgm:spPr/>
    </dgm:pt>
    <dgm:pt modelId="{B886268D-7F3B-3640-A92A-5A4FB3713709}" type="pres">
      <dgm:prSet presAssocID="{E38AAEE3-52C5-9D4E-9235-02FABC65651A}" presName="parentLin" presStyleCnt="0"/>
      <dgm:spPr/>
    </dgm:pt>
    <dgm:pt modelId="{2AAA5776-B444-8446-8B1C-24EF6BE40188}" type="pres">
      <dgm:prSet presAssocID="{E38AAEE3-52C5-9D4E-9235-02FABC65651A}" presName="parentLeftMargin" presStyleLbl="node1" presStyleIdx="2" presStyleCnt="4"/>
      <dgm:spPr/>
    </dgm:pt>
    <dgm:pt modelId="{73A6251D-8DD1-FF4D-B3A5-2B2BE31D5FCF}" type="pres">
      <dgm:prSet presAssocID="{E38AAEE3-52C5-9D4E-9235-02FABC65651A}" presName="parentText" presStyleLbl="node1" presStyleIdx="3" presStyleCnt="4" custScaleX="142857">
        <dgm:presLayoutVars>
          <dgm:chMax val="0"/>
          <dgm:bulletEnabled val="1"/>
        </dgm:presLayoutVars>
      </dgm:prSet>
      <dgm:spPr/>
    </dgm:pt>
    <dgm:pt modelId="{90BAEC00-A60C-134F-AFAB-9CF7C7F4EC68}" type="pres">
      <dgm:prSet presAssocID="{E38AAEE3-52C5-9D4E-9235-02FABC65651A}" presName="negativeSpace" presStyleCnt="0"/>
      <dgm:spPr/>
    </dgm:pt>
    <dgm:pt modelId="{F0075C04-FBAD-1F48-BF9B-D49E73D473F0}" type="pres">
      <dgm:prSet presAssocID="{E38AAEE3-52C5-9D4E-9235-02FABC65651A}" presName="childText" presStyleLbl="conFgAcc1" presStyleIdx="3" presStyleCnt="4">
        <dgm:presLayoutVars>
          <dgm:bulletEnabled val="1"/>
        </dgm:presLayoutVars>
      </dgm:prSet>
      <dgm:spPr/>
    </dgm:pt>
  </dgm:ptLst>
  <dgm:cxnLst>
    <dgm:cxn modelId="{2E3E4428-2C8E-B543-B275-0AB7D6BF06B7}" type="presOf" srcId="{B2E510A2-79B7-3447-B86A-E40A9D6D9F9D}" destId="{6A9507D0-3CB9-414B-BD1C-912E269CBBAA}" srcOrd="0" destOrd="0" presId="urn:microsoft.com/office/officeart/2005/8/layout/list1"/>
    <dgm:cxn modelId="{32129B2C-0F3C-4A62-9120-0A2F5F8F15F9}" type="presOf" srcId="{9089E872-1FE9-BE44-9CF4-C363B4027E9F}" destId="{86F5E9A1-EC4F-8E4D-97AB-30059A424626}" srcOrd="1" destOrd="0" presId="urn:microsoft.com/office/officeart/2005/8/layout/list1"/>
    <dgm:cxn modelId="{C0B0EE40-A9C6-4333-BCD6-3941699F7F30}" type="presOf" srcId="{E38AAEE3-52C5-9D4E-9235-02FABC65651A}" destId="{2AAA5776-B444-8446-8B1C-24EF6BE40188}" srcOrd="0" destOrd="0" presId="urn:microsoft.com/office/officeart/2005/8/layout/list1"/>
    <dgm:cxn modelId="{1F7E4F44-CF3C-4C1C-BF31-57B52C511C74}" type="presOf" srcId="{90C488AE-0AB2-CC4A-A68A-A6482FA0C915}" destId="{C142D3FC-9B21-3D4B-928C-52B60BC92F39}" srcOrd="1" destOrd="0" presId="urn:microsoft.com/office/officeart/2005/8/layout/list1"/>
    <dgm:cxn modelId="{98978383-99D0-4118-AC9D-B3929D597E9F}" type="presOf" srcId="{90C488AE-0AB2-CC4A-A68A-A6482FA0C915}" destId="{99777C51-386E-C84B-AC4D-17AD16C0A5CC}" srcOrd="0" destOrd="0" presId="urn:microsoft.com/office/officeart/2005/8/layout/list1"/>
    <dgm:cxn modelId="{5638F8BB-00DF-4B3C-8345-3F6E6FAEEE02}" type="presOf" srcId="{E38AAEE3-52C5-9D4E-9235-02FABC65651A}" destId="{73A6251D-8DD1-FF4D-B3A5-2B2BE31D5FCF}" srcOrd="1" destOrd="0" presId="urn:microsoft.com/office/officeart/2005/8/layout/list1"/>
    <dgm:cxn modelId="{8218B6C2-AA84-3840-86FA-81EAADB5D789}" srcId="{B2E510A2-79B7-3447-B86A-E40A9D6D9F9D}" destId="{90C488AE-0AB2-CC4A-A68A-A6482FA0C915}" srcOrd="1" destOrd="0" parTransId="{900725D4-C637-E844-9446-DD25C8D149BC}" sibTransId="{3C6E24F0-0C55-394E-83ED-BDBB9F8A9CEE}"/>
    <dgm:cxn modelId="{EA793CC6-C164-4579-A054-A2A05366309D}" type="presOf" srcId="{C732C692-2062-5F47-80A2-83D67C776FD9}" destId="{F66D0E90-C9B6-074D-B50C-D6FBB82E604F}" srcOrd="1" destOrd="0" presId="urn:microsoft.com/office/officeart/2005/8/layout/list1"/>
    <dgm:cxn modelId="{2BB794C7-BF60-AD48-A7F2-6C04C0F31D43}" srcId="{B2E510A2-79B7-3447-B86A-E40A9D6D9F9D}" destId="{C732C692-2062-5F47-80A2-83D67C776FD9}" srcOrd="0" destOrd="0" parTransId="{7C664BB7-B2C6-FF4E-B6ED-449E4F5AE9B2}" sibTransId="{49232EA6-878E-3C45-A235-7ED42D24293B}"/>
    <dgm:cxn modelId="{A59A81CC-0A1D-594C-9F33-E687A479DC44}" srcId="{B2E510A2-79B7-3447-B86A-E40A9D6D9F9D}" destId="{9089E872-1FE9-BE44-9CF4-C363B4027E9F}" srcOrd="2" destOrd="0" parTransId="{EA699510-6D0A-C34A-9B39-DDD28984904C}" sibTransId="{31534CBB-283F-2F49-A49E-2376F6A46DBA}"/>
    <dgm:cxn modelId="{D07F3DDC-25A4-4406-9CC6-E9AFB03250E9}" type="presOf" srcId="{C732C692-2062-5F47-80A2-83D67C776FD9}" destId="{9AA45D20-0D6D-A047-88D4-E1CD995A1E8E}" srcOrd="0" destOrd="0" presId="urn:microsoft.com/office/officeart/2005/8/layout/list1"/>
    <dgm:cxn modelId="{9B5D8DE2-2992-4C5E-A62E-3F23D0FA0224}" type="presOf" srcId="{9089E872-1FE9-BE44-9CF4-C363B4027E9F}" destId="{5AE8C879-C551-E54D-83F7-B16B709349AD}" srcOrd="0" destOrd="0" presId="urn:microsoft.com/office/officeart/2005/8/layout/list1"/>
    <dgm:cxn modelId="{2F6002ED-1EDD-7A4A-929B-9C6374CF0624}" srcId="{B2E510A2-79B7-3447-B86A-E40A9D6D9F9D}" destId="{E38AAEE3-52C5-9D4E-9235-02FABC65651A}" srcOrd="3" destOrd="0" parTransId="{19D84BD1-F7E6-3940-9B49-DE50357A6169}" sibTransId="{EA7FE6F9-7CBD-E445-8AE0-9B93010DF0DD}"/>
    <dgm:cxn modelId="{A4AB91C1-CB2F-40A1-9E02-3BC50277946F}" type="presParOf" srcId="{6A9507D0-3CB9-414B-BD1C-912E269CBBAA}" destId="{0CD6E181-9867-C94F-A220-90E895B57C84}" srcOrd="0" destOrd="0" presId="urn:microsoft.com/office/officeart/2005/8/layout/list1"/>
    <dgm:cxn modelId="{1A19FE4A-7A12-41AC-8CC4-6A5F8EA49EBD}" type="presParOf" srcId="{0CD6E181-9867-C94F-A220-90E895B57C84}" destId="{9AA45D20-0D6D-A047-88D4-E1CD995A1E8E}" srcOrd="0" destOrd="0" presId="urn:microsoft.com/office/officeart/2005/8/layout/list1"/>
    <dgm:cxn modelId="{95DFBFFB-0111-45DA-A67D-A1E6B37AD9AE}" type="presParOf" srcId="{0CD6E181-9867-C94F-A220-90E895B57C84}" destId="{F66D0E90-C9B6-074D-B50C-D6FBB82E604F}" srcOrd="1" destOrd="0" presId="urn:microsoft.com/office/officeart/2005/8/layout/list1"/>
    <dgm:cxn modelId="{88B8EC3A-5BC9-45E6-9CB2-7ABCE99289E7}" type="presParOf" srcId="{6A9507D0-3CB9-414B-BD1C-912E269CBBAA}" destId="{879B0E52-3AC2-3646-9D2D-9D5240B82B67}" srcOrd="1" destOrd="0" presId="urn:microsoft.com/office/officeart/2005/8/layout/list1"/>
    <dgm:cxn modelId="{40482B93-B250-4564-97D9-70CA737903C8}" type="presParOf" srcId="{6A9507D0-3CB9-414B-BD1C-912E269CBBAA}" destId="{C4EE84DF-49A8-D843-9787-056781D4BE16}" srcOrd="2" destOrd="0" presId="urn:microsoft.com/office/officeart/2005/8/layout/list1"/>
    <dgm:cxn modelId="{AC4FE293-1D96-49A1-B4BB-8B5421AD6F6C}" type="presParOf" srcId="{6A9507D0-3CB9-414B-BD1C-912E269CBBAA}" destId="{10650612-6BA8-7347-8F57-B8E81F9A4655}" srcOrd="3" destOrd="0" presId="urn:microsoft.com/office/officeart/2005/8/layout/list1"/>
    <dgm:cxn modelId="{3B32D525-7BE2-4BCE-A4BA-673A1BAC1B8E}" type="presParOf" srcId="{6A9507D0-3CB9-414B-BD1C-912E269CBBAA}" destId="{206C6231-59F6-C74F-A361-9AAE448DBD73}" srcOrd="4" destOrd="0" presId="urn:microsoft.com/office/officeart/2005/8/layout/list1"/>
    <dgm:cxn modelId="{BF368F11-FA16-4C7A-BAE9-75C618B63D5D}" type="presParOf" srcId="{206C6231-59F6-C74F-A361-9AAE448DBD73}" destId="{99777C51-386E-C84B-AC4D-17AD16C0A5CC}" srcOrd="0" destOrd="0" presId="urn:microsoft.com/office/officeart/2005/8/layout/list1"/>
    <dgm:cxn modelId="{59382CE4-928A-41BD-AC89-F56005E0EADC}" type="presParOf" srcId="{206C6231-59F6-C74F-A361-9AAE448DBD73}" destId="{C142D3FC-9B21-3D4B-928C-52B60BC92F39}" srcOrd="1" destOrd="0" presId="urn:microsoft.com/office/officeart/2005/8/layout/list1"/>
    <dgm:cxn modelId="{0476AD18-8DC3-46D5-9148-7833393BA06D}" type="presParOf" srcId="{6A9507D0-3CB9-414B-BD1C-912E269CBBAA}" destId="{78B5E6B7-6510-4C42-A168-EC7094AE621B}" srcOrd="5" destOrd="0" presId="urn:microsoft.com/office/officeart/2005/8/layout/list1"/>
    <dgm:cxn modelId="{838B27E5-E735-4FE8-B87B-7A6A778CF286}" type="presParOf" srcId="{6A9507D0-3CB9-414B-BD1C-912E269CBBAA}" destId="{05D25EDD-8BC1-2F4D-8AA5-969BA94AA222}" srcOrd="6" destOrd="0" presId="urn:microsoft.com/office/officeart/2005/8/layout/list1"/>
    <dgm:cxn modelId="{6DDB5A40-3562-4F9C-A118-3E7C23682D1A}" type="presParOf" srcId="{6A9507D0-3CB9-414B-BD1C-912E269CBBAA}" destId="{FD9BF3E4-EDF2-2549-B1CD-C258D10D9865}" srcOrd="7" destOrd="0" presId="urn:microsoft.com/office/officeart/2005/8/layout/list1"/>
    <dgm:cxn modelId="{E0242798-15B0-43CF-B774-712095054F35}" type="presParOf" srcId="{6A9507D0-3CB9-414B-BD1C-912E269CBBAA}" destId="{1A466A21-A2E6-E24B-AC84-13E11F849944}" srcOrd="8" destOrd="0" presId="urn:microsoft.com/office/officeart/2005/8/layout/list1"/>
    <dgm:cxn modelId="{C572EF37-D498-4605-844B-FB1ED53BE567}" type="presParOf" srcId="{1A466A21-A2E6-E24B-AC84-13E11F849944}" destId="{5AE8C879-C551-E54D-83F7-B16B709349AD}" srcOrd="0" destOrd="0" presId="urn:microsoft.com/office/officeart/2005/8/layout/list1"/>
    <dgm:cxn modelId="{B318D552-3D75-4C05-B5FA-2FD129264338}" type="presParOf" srcId="{1A466A21-A2E6-E24B-AC84-13E11F849944}" destId="{86F5E9A1-EC4F-8E4D-97AB-30059A424626}" srcOrd="1" destOrd="0" presId="urn:microsoft.com/office/officeart/2005/8/layout/list1"/>
    <dgm:cxn modelId="{F0E56428-11F6-4D67-8C86-6A4B2E7CAB47}" type="presParOf" srcId="{6A9507D0-3CB9-414B-BD1C-912E269CBBAA}" destId="{D9D6959F-A0B3-2449-A607-03CA6D181B75}" srcOrd="9" destOrd="0" presId="urn:microsoft.com/office/officeart/2005/8/layout/list1"/>
    <dgm:cxn modelId="{8E21DD70-15B3-410D-B26A-FA4E35FFC4F6}" type="presParOf" srcId="{6A9507D0-3CB9-414B-BD1C-912E269CBBAA}" destId="{7852086A-CB34-DD42-8A96-58BE332F2964}" srcOrd="10" destOrd="0" presId="urn:microsoft.com/office/officeart/2005/8/layout/list1"/>
    <dgm:cxn modelId="{53D7001F-D480-44BF-9690-C96BA43FAD01}" type="presParOf" srcId="{6A9507D0-3CB9-414B-BD1C-912E269CBBAA}" destId="{2A7BD4E5-1AFC-134F-B9C7-EA25977142FC}" srcOrd="11" destOrd="0" presId="urn:microsoft.com/office/officeart/2005/8/layout/list1"/>
    <dgm:cxn modelId="{C28EADA9-6F0B-4196-BA82-C870133356A2}" type="presParOf" srcId="{6A9507D0-3CB9-414B-BD1C-912E269CBBAA}" destId="{B886268D-7F3B-3640-A92A-5A4FB3713709}" srcOrd="12" destOrd="0" presId="urn:microsoft.com/office/officeart/2005/8/layout/list1"/>
    <dgm:cxn modelId="{9A5CE124-86D4-425A-8916-5A9D5EF7A9C5}" type="presParOf" srcId="{B886268D-7F3B-3640-A92A-5A4FB3713709}" destId="{2AAA5776-B444-8446-8B1C-24EF6BE40188}" srcOrd="0" destOrd="0" presId="urn:microsoft.com/office/officeart/2005/8/layout/list1"/>
    <dgm:cxn modelId="{F3DE55C0-7D26-40A0-BA08-92BB1EB8FBB5}" type="presParOf" srcId="{B886268D-7F3B-3640-A92A-5A4FB3713709}" destId="{73A6251D-8DD1-FF4D-B3A5-2B2BE31D5FCF}" srcOrd="1" destOrd="0" presId="urn:microsoft.com/office/officeart/2005/8/layout/list1"/>
    <dgm:cxn modelId="{28766F6E-FE26-40A9-A333-A1CA6141E4E8}" type="presParOf" srcId="{6A9507D0-3CB9-414B-BD1C-912E269CBBAA}" destId="{90BAEC00-A60C-134F-AFAB-9CF7C7F4EC68}" srcOrd="13" destOrd="0" presId="urn:microsoft.com/office/officeart/2005/8/layout/list1"/>
    <dgm:cxn modelId="{E226182D-886C-4D82-8675-4DB7B806982C}" type="presParOf" srcId="{6A9507D0-3CB9-414B-BD1C-912E269CBBAA}" destId="{F0075C04-FBAD-1F48-BF9B-D49E73D473F0}"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996C25-13DD-4B8B-8ED1-1A96227EE31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1130EEC-6E47-44B7-9194-7539C4F26CD4}">
      <dgm:prSet custT="1"/>
      <dgm:spPr/>
      <dgm:t>
        <a:bodyPr/>
        <a:lstStyle/>
        <a:p>
          <a:r>
            <a:rPr lang="en-US" sz="2400" b="0" i="0" baseline="0">
              <a:latin typeface="+mj-lt"/>
            </a:rPr>
            <a:t>What video?</a:t>
          </a:r>
          <a:endParaRPr lang="en-US" sz="2400">
            <a:latin typeface="+mj-lt"/>
          </a:endParaRPr>
        </a:p>
      </dgm:t>
    </dgm:pt>
    <dgm:pt modelId="{3980A22B-F89B-4F09-89B6-BCFDE9BE1DD1}" type="parTrans" cxnId="{1AA1A830-A563-4114-8183-558F9F1FAEBD}">
      <dgm:prSet/>
      <dgm:spPr/>
      <dgm:t>
        <a:bodyPr/>
        <a:lstStyle/>
        <a:p>
          <a:endParaRPr lang="en-US" sz="2400">
            <a:latin typeface="+mj-lt"/>
          </a:endParaRPr>
        </a:p>
      </dgm:t>
    </dgm:pt>
    <dgm:pt modelId="{8816983D-858F-4398-AADA-D47D2A11155F}" type="sibTrans" cxnId="{1AA1A830-A563-4114-8183-558F9F1FAEBD}">
      <dgm:prSet/>
      <dgm:spPr/>
      <dgm:t>
        <a:bodyPr/>
        <a:lstStyle/>
        <a:p>
          <a:endParaRPr lang="en-US" sz="2400">
            <a:latin typeface="+mj-lt"/>
          </a:endParaRPr>
        </a:p>
      </dgm:t>
    </dgm:pt>
    <dgm:pt modelId="{1F337E84-3818-44CB-A290-61B90B0903FA}">
      <dgm:prSet custT="1"/>
      <dgm:spPr/>
      <dgm:t>
        <a:bodyPr/>
        <a:lstStyle/>
        <a:p>
          <a:r>
            <a:rPr lang="en-US" sz="2400" b="0" i="0" baseline="0">
              <a:latin typeface="+mj-lt"/>
            </a:rPr>
            <a:t>Who saw it?</a:t>
          </a:r>
          <a:endParaRPr lang="en-US" sz="2400">
            <a:latin typeface="+mj-lt"/>
          </a:endParaRPr>
        </a:p>
      </dgm:t>
    </dgm:pt>
    <dgm:pt modelId="{C2D87940-EC96-4188-9C74-9FB9013D9C44}" type="parTrans" cxnId="{65EE8874-0801-435E-A2BC-4FD85F55022C}">
      <dgm:prSet/>
      <dgm:spPr/>
      <dgm:t>
        <a:bodyPr/>
        <a:lstStyle/>
        <a:p>
          <a:endParaRPr lang="en-US" sz="2400">
            <a:latin typeface="+mj-lt"/>
          </a:endParaRPr>
        </a:p>
      </dgm:t>
    </dgm:pt>
    <dgm:pt modelId="{73A2F0AC-A06C-4DEB-8623-9A5299CDF909}" type="sibTrans" cxnId="{65EE8874-0801-435E-A2BC-4FD85F55022C}">
      <dgm:prSet/>
      <dgm:spPr/>
      <dgm:t>
        <a:bodyPr/>
        <a:lstStyle/>
        <a:p>
          <a:endParaRPr lang="en-US" sz="2400">
            <a:latin typeface="+mj-lt"/>
          </a:endParaRPr>
        </a:p>
      </dgm:t>
    </dgm:pt>
    <dgm:pt modelId="{5A03F32D-1416-4BB3-8E83-A1486D5BFB02}">
      <dgm:prSet custT="1"/>
      <dgm:spPr/>
      <dgm:t>
        <a:bodyPr/>
        <a:lstStyle/>
        <a:p>
          <a:r>
            <a:rPr lang="en-US" sz="2400" b="0" i="0" baseline="0">
              <a:latin typeface="+mj-lt"/>
            </a:rPr>
            <a:t>What was on it?</a:t>
          </a:r>
          <a:endParaRPr lang="en-US" sz="2400">
            <a:latin typeface="+mj-lt"/>
          </a:endParaRPr>
        </a:p>
      </dgm:t>
    </dgm:pt>
    <dgm:pt modelId="{3A335E4C-5375-4656-B022-44B408A5E3C5}" type="parTrans" cxnId="{53BFE1FF-A89A-4BF7-8076-F4C4C0488685}">
      <dgm:prSet/>
      <dgm:spPr/>
      <dgm:t>
        <a:bodyPr/>
        <a:lstStyle/>
        <a:p>
          <a:endParaRPr lang="en-US" sz="2400">
            <a:latin typeface="+mj-lt"/>
          </a:endParaRPr>
        </a:p>
      </dgm:t>
    </dgm:pt>
    <dgm:pt modelId="{46480454-B319-4355-9F49-83179D4DDE4A}" type="sibTrans" cxnId="{53BFE1FF-A89A-4BF7-8076-F4C4C0488685}">
      <dgm:prSet/>
      <dgm:spPr/>
      <dgm:t>
        <a:bodyPr/>
        <a:lstStyle/>
        <a:p>
          <a:endParaRPr lang="en-US" sz="2400">
            <a:latin typeface="+mj-lt"/>
          </a:endParaRPr>
        </a:p>
      </dgm:t>
    </dgm:pt>
    <dgm:pt modelId="{D28BE62B-919C-4851-BD26-46C966E1109F}">
      <dgm:prSet custT="1"/>
      <dgm:spPr/>
      <dgm:t>
        <a:bodyPr/>
        <a:lstStyle/>
        <a:p>
          <a:r>
            <a:rPr lang="en-US" sz="2400" b="0" i="0" baseline="0">
              <a:latin typeface="+mj-lt"/>
            </a:rPr>
            <a:t>Who took it?</a:t>
          </a:r>
          <a:endParaRPr lang="en-US" sz="2400">
            <a:latin typeface="+mj-lt"/>
          </a:endParaRPr>
        </a:p>
      </dgm:t>
    </dgm:pt>
    <dgm:pt modelId="{737C961F-F5C8-450D-A71D-C0825204FFA1}" type="parTrans" cxnId="{B297D279-8BF5-47CB-857D-4921718EA059}">
      <dgm:prSet/>
      <dgm:spPr/>
      <dgm:t>
        <a:bodyPr/>
        <a:lstStyle/>
        <a:p>
          <a:endParaRPr lang="en-US" sz="2400">
            <a:latin typeface="+mj-lt"/>
          </a:endParaRPr>
        </a:p>
      </dgm:t>
    </dgm:pt>
    <dgm:pt modelId="{177AA5DB-F703-459A-BE07-9A782D0AE9D6}" type="sibTrans" cxnId="{B297D279-8BF5-47CB-857D-4921718EA059}">
      <dgm:prSet/>
      <dgm:spPr/>
      <dgm:t>
        <a:bodyPr/>
        <a:lstStyle/>
        <a:p>
          <a:endParaRPr lang="en-US" sz="2400">
            <a:latin typeface="+mj-lt"/>
          </a:endParaRPr>
        </a:p>
      </dgm:t>
    </dgm:pt>
    <dgm:pt modelId="{8012D99F-A13E-4679-8DD4-660FEE5504FB}">
      <dgm:prSet custT="1"/>
      <dgm:spPr/>
      <dgm:t>
        <a:bodyPr/>
        <a:lstStyle/>
        <a:p>
          <a:r>
            <a:rPr lang="en-US" sz="2400" b="0" i="0" baseline="0">
              <a:latin typeface="+mj-lt"/>
            </a:rPr>
            <a:t>Do you have a copy?</a:t>
          </a:r>
          <a:endParaRPr lang="en-US" sz="2400">
            <a:latin typeface="+mj-lt"/>
          </a:endParaRPr>
        </a:p>
      </dgm:t>
    </dgm:pt>
    <dgm:pt modelId="{E8A6DA4D-9FAE-40A3-A99F-8576454961D0}" type="parTrans" cxnId="{9A379D77-7209-4190-9C86-CEA6310A2397}">
      <dgm:prSet/>
      <dgm:spPr/>
      <dgm:t>
        <a:bodyPr/>
        <a:lstStyle/>
        <a:p>
          <a:endParaRPr lang="en-US" sz="2400">
            <a:latin typeface="+mj-lt"/>
          </a:endParaRPr>
        </a:p>
      </dgm:t>
    </dgm:pt>
    <dgm:pt modelId="{0487B849-D103-4FEF-A5DB-BFBFC4F38683}" type="sibTrans" cxnId="{9A379D77-7209-4190-9C86-CEA6310A2397}">
      <dgm:prSet/>
      <dgm:spPr/>
      <dgm:t>
        <a:bodyPr/>
        <a:lstStyle/>
        <a:p>
          <a:endParaRPr lang="en-US" sz="2400">
            <a:latin typeface="+mj-lt"/>
          </a:endParaRPr>
        </a:p>
      </dgm:t>
    </dgm:pt>
    <dgm:pt modelId="{748D23CA-CB03-4C74-9182-966AA131D58A}">
      <dgm:prSet custT="1"/>
      <dgm:spPr/>
      <dgm:t>
        <a:bodyPr/>
        <a:lstStyle/>
        <a:p>
          <a:r>
            <a:rPr lang="en-US" sz="2400" b="0" i="0" baseline="0">
              <a:latin typeface="+mj-lt"/>
            </a:rPr>
            <a:t>Who has a copy?</a:t>
          </a:r>
          <a:endParaRPr lang="en-US" sz="2400">
            <a:latin typeface="+mj-lt"/>
          </a:endParaRPr>
        </a:p>
      </dgm:t>
    </dgm:pt>
    <dgm:pt modelId="{42A53090-926E-4DB1-86F4-48A30B1E25C1}" type="parTrans" cxnId="{0055D3D3-3F2D-42E0-803B-7F24723CEFC2}">
      <dgm:prSet/>
      <dgm:spPr/>
      <dgm:t>
        <a:bodyPr/>
        <a:lstStyle/>
        <a:p>
          <a:endParaRPr lang="en-US" sz="2400">
            <a:latin typeface="+mj-lt"/>
          </a:endParaRPr>
        </a:p>
      </dgm:t>
    </dgm:pt>
    <dgm:pt modelId="{9CDA3F14-7DFA-4713-9402-D053605C1985}" type="sibTrans" cxnId="{0055D3D3-3F2D-42E0-803B-7F24723CEFC2}">
      <dgm:prSet/>
      <dgm:spPr/>
      <dgm:t>
        <a:bodyPr/>
        <a:lstStyle/>
        <a:p>
          <a:endParaRPr lang="en-US" sz="2400">
            <a:latin typeface="+mj-lt"/>
          </a:endParaRPr>
        </a:p>
      </dgm:t>
    </dgm:pt>
    <dgm:pt modelId="{484621DD-9641-42D7-B54F-28A77A3B6BF7}" type="pres">
      <dgm:prSet presAssocID="{6D996C25-13DD-4B8B-8ED1-1A96227EE316}" presName="vert0" presStyleCnt="0">
        <dgm:presLayoutVars>
          <dgm:dir/>
          <dgm:animOne val="branch"/>
          <dgm:animLvl val="lvl"/>
        </dgm:presLayoutVars>
      </dgm:prSet>
      <dgm:spPr/>
    </dgm:pt>
    <dgm:pt modelId="{D01A734C-968D-45F2-9EBD-B6A6C1E4BAFD}" type="pres">
      <dgm:prSet presAssocID="{D1130EEC-6E47-44B7-9194-7539C4F26CD4}" presName="thickLine" presStyleLbl="alignNode1" presStyleIdx="0" presStyleCnt="6"/>
      <dgm:spPr/>
    </dgm:pt>
    <dgm:pt modelId="{2643A23C-2AD5-4945-8A06-0AF5B8A614AC}" type="pres">
      <dgm:prSet presAssocID="{D1130EEC-6E47-44B7-9194-7539C4F26CD4}" presName="horz1" presStyleCnt="0"/>
      <dgm:spPr/>
    </dgm:pt>
    <dgm:pt modelId="{A5EB9083-FF43-4373-A05E-D4546AFD7C57}" type="pres">
      <dgm:prSet presAssocID="{D1130EEC-6E47-44B7-9194-7539C4F26CD4}" presName="tx1" presStyleLbl="revTx" presStyleIdx="0" presStyleCnt="6"/>
      <dgm:spPr/>
    </dgm:pt>
    <dgm:pt modelId="{202970CD-7D55-4D04-AB63-0B0313C3EEDB}" type="pres">
      <dgm:prSet presAssocID="{D1130EEC-6E47-44B7-9194-7539C4F26CD4}" presName="vert1" presStyleCnt="0"/>
      <dgm:spPr/>
    </dgm:pt>
    <dgm:pt modelId="{81286F34-A554-4F26-9C93-AA831C3D6782}" type="pres">
      <dgm:prSet presAssocID="{1F337E84-3818-44CB-A290-61B90B0903FA}" presName="thickLine" presStyleLbl="alignNode1" presStyleIdx="1" presStyleCnt="6"/>
      <dgm:spPr/>
    </dgm:pt>
    <dgm:pt modelId="{1F800DB4-BA96-42A6-BB63-122C424C90E3}" type="pres">
      <dgm:prSet presAssocID="{1F337E84-3818-44CB-A290-61B90B0903FA}" presName="horz1" presStyleCnt="0"/>
      <dgm:spPr/>
    </dgm:pt>
    <dgm:pt modelId="{FDFB191E-8C46-4D95-A45D-07ECBBC46B88}" type="pres">
      <dgm:prSet presAssocID="{1F337E84-3818-44CB-A290-61B90B0903FA}" presName="tx1" presStyleLbl="revTx" presStyleIdx="1" presStyleCnt="6"/>
      <dgm:spPr/>
    </dgm:pt>
    <dgm:pt modelId="{B7197ADE-4A66-4F95-A919-0AE6D6ECE7C4}" type="pres">
      <dgm:prSet presAssocID="{1F337E84-3818-44CB-A290-61B90B0903FA}" presName="vert1" presStyleCnt="0"/>
      <dgm:spPr/>
    </dgm:pt>
    <dgm:pt modelId="{5A934A87-18E9-4E81-889B-342BEE75C7BA}" type="pres">
      <dgm:prSet presAssocID="{5A03F32D-1416-4BB3-8E83-A1486D5BFB02}" presName="thickLine" presStyleLbl="alignNode1" presStyleIdx="2" presStyleCnt="6"/>
      <dgm:spPr/>
    </dgm:pt>
    <dgm:pt modelId="{AA3FDF73-2D51-43E9-9A3C-ED5F813481B4}" type="pres">
      <dgm:prSet presAssocID="{5A03F32D-1416-4BB3-8E83-A1486D5BFB02}" presName="horz1" presStyleCnt="0"/>
      <dgm:spPr/>
    </dgm:pt>
    <dgm:pt modelId="{DD1FD51F-0775-44CC-A3DC-FA5D46561223}" type="pres">
      <dgm:prSet presAssocID="{5A03F32D-1416-4BB3-8E83-A1486D5BFB02}" presName="tx1" presStyleLbl="revTx" presStyleIdx="2" presStyleCnt="6"/>
      <dgm:spPr/>
    </dgm:pt>
    <dgm:pt modelId="{3C088AA3-7D10-4F5C-BBB7-7E8AA5F21375}" type="pres">
      <dgm:prSet presAssocID="{5A03F32D-1416-4BB3-8E83-A1486D5BFB02}" presName="vert1" presStyleCnt="0"/>
      <dgm:spPr/>
    </dgm:pt>
    <dgm:pt modelId="{9627222D-623B-4706-9890-B6804E7D0064}" type="pres">
      <dgm:prSet presAssocID="{D28BE62B-919C-4851-BD26-46C966E1109F}" presName="thickLine" presStyleLbl="alignNode1" presStyleIdx="3" presStyleCnt="6"/>
      <dgm:spPr/>
    </dgm:pt>
    <dgm:pt modelId="{C97702F3-F50D-48AF-97A2-2C62383B5708}" type="pres">
      <dgm:prSet presAssocID="{D28BE62B-919C-4851-BD26-46C966E1109F}" presName="horz1" presStyleCnt="0"/>
      <dgm:spPr/>
    </dgm:pt>
    <dgm:pt modelId="{FAE741F5-AF6B-44B6-B892-1A838703F883}" type="pres">
      <dgm:prSet presAssocID="{D28BE62B-919C-4851-BD26-46C966E1109F}" presName="tx1" presStyleLbl="revTx" presStyleIdx="3" presStyleCnt="6"/>
      <dgm:spPr/>
    </dgm:pt>
    <dgm:pt modelId="{496A64D0-BB63-4AAD-BEF6-4E4B1618FA72}" type="pres">
      <dgm:prSet presAssocID="{D28BE62B-919C-4851-BD26-46C966E1109F}" presName="vert1" presStyleCnt="0"/>
      <dgm:spPr/>
    </dgm:pt>
    <dgm:pt modelId="{0B58F3F0-A4B3-4BEA-BE3A-35A357AA021B}" type="pres">
      <dgm:prSet presAssocID="{8012D99F-A13E-4679-8DD4-660FEE5504FB}" presName="thickLine" presStyleLbl="alignNode1" presStyleIdx="4" presStyleCnt="6"/>
      <dgm:spPr/>
    </dgm:pt>
    <dgm:pt modelId="{0B9F7F4C-21D0-4CFC-A24D-9AF05F966ECB}" type="pres">
      <dgm:prSet presAssocID="{8012D99F-A13E-4679-8DD4-660FEE5504FB}" presName="horz1" presStyleCnt="0"/>
      <dgm:spPr/>
    </dgm:pt>
    <dgm:pt modelId="{8872BF0A-24C3-4687-8B8D-2DA6014BE0C6}" type="pres">
      <dgm:prSet presAssocID="{8012D99F-A13E-4679-8DD4-660FEE5504FB}" presName="tx1" presStyleLbl="revTx" presStyleIdx="4" presStyleCnt="6"/>
      <dgm:spPr/>
    </dgm:pt>
    <dgm:pt modelId="{38991B70-B29D-4233-BE12-77F52FBEE140}" type="pres">
      <dgm:prSet presAssocID="{8012D99F-A13E-4679-8DD4-660FEE5504FB}" presName="vert1" presStyleCnt="0"/>
      <dgm:spPr/>
    </dgm:pt>
    <dgm:pt modelId="{178DD8F7-8D79-4D58-B3AC-D74C7B71E18C}" type="pres">
      <dgm:prSet presAssocID="{748D23CA-CB03-4C74-9182-966AA131D58A}" presName="thickLine" presStyleLbl="alignNode1" presStyleIdx="5" presStyleCnt="6"/>
      <dgm:spPr/>
    </dgm:pt>
    <dgm:pt modelId="{83B565DC-5CC6-4239-8042-704686E22543}" type="pres">
      <dgm:prSet presAssocID="{748D23CA-CB03-4C74-9182-966AA131D58A}" presName="horz1" presStyleCnt="0"/>
      <dgm:spPr/>
    </dgm:pt>
    <dgm:pt modelId="{124A58BA-1C94-4746-87CA-2320BA677C0E}" type="pres">
      <dgm:prSet presAssocID="{748D23CA-CB03-4C74-9182-966AA131D58A}" presName="tx1" presStyleLbl="revTx" presStyleIdx="5" presStyleCnt="6"/>
      <dgm:spPr/>
    </dgm:pt>
    <dgm:pt modelId="{6C349648-9779-46E8-AE29-5F6D247AF7A4}" type="pres">
      <dgm:prSet presAssocID="{748D23CA-CB03-4C74-9182-966AA131D58A}" presName="vert1" presStyleCnt="0"/>
      <dgm:spPr/>
    </dgm:pt>
  </dgm:ptLst>
  <dgm:cxnLst>
    <dgm:cxn modelId="{BDF21111-7AC3-4AA0-B979-18C882E0681E}" type="presOf" srcId="{D1130EEC-6E47-44B7-9194-7539C4F26CD4}" destId="{A5EB9083-FF43-4373-A05E-D4546AFD7C57}" srcOrd="0" destOrd="0" presId="urn:microsoft.com/office/officeart/2008/layout/LinedList"/>
    <dgm:cxn modelId="{997F9D28-742C-4F9B-BF1A-D668B21056D3}" type="presOf" srcId="{D28BE62B-919C-4851-BD26-46C966E1109F}" destId="{FAE741F5-AF6B-44B6-B892-1A838703F883}" srcOrd="0" destOrd="0" presId="urn:microsoft.com/office/officeart/2008/layout/LinedList"/>
    <dgm:cxn modelId="{1AA1A830-A563-4114-8183-558F9F1FAEBD}" srcId="{6D996C25-13DD-4B8B-8ED1-1A96227EE316}" destId="{D1130EEC-6E47-44B7-9194-7539C4F26CD4}" srcOrd="0" destOrd="0" parTransId="{3980A22B-F89B-4F09-89B6-BCFDE9BE1DD1}" sibTransId="{8816983D-858F-4398-AADA-D47D2A11155F}"/>
    <dgm:cxn modelId="{4D30C64E-42D9-4DC6-BA66-E7C608536D1D}" type="presOf" srcId="{1F337E84-3818-44CB-A290-61B90B0903FA}" destId="{FDFB191E-8C46-4D95-A45D-07ECBBC46B88}" srcOrd="0" destOrd="0" presId="urn:microsoft.com/office/officeart/2008/layout/LinedList"/>
    <dgm:cxn modelId="{65EE8874-0801-435E-A2BC-4FD85F55022C}" srcId="{6D996C25-13DD-4B8B-8ED1-1A96227EE316}" destId="{1F337E84-3818-44CB-A290-61B90B0903FA}" srcOrd="1" destOrd="0" parTransId="{C2D87940-EC96-4188-9C74-9FB9013D9C44}" sibTransId="{73A2F0AC-A06C-4DEB-8623-9A5299CDF909}"/>
    <dgm:cxn modelId="{9E516177-C39A-418F-A55A-963FC1578E5D}" type="presOf" srcId="{748D23CA-CB03-4C74-9182-966AA131D58A}" destId="{124A58BA-1C94-4746-87CA-2320BA677C0E}" srcOrd="0" destOrd="0" presId="urn:microsoft.com/office/officeart/2008/layout/LinedList"/>
    <dgm:cxn modelId="{9A379D77-7209-4190-9C86-CEA6310A2397}" srcId="{6D996C25-13DD-4B8B-8ED1-1A96227EE316}" destId="{8012D99F-A13E-4679-8DD4-660FEE5504FB}" srcOrd="4" destOrd="0" parTransId="{E8A6DA4D-9FAE-40A3-A99F-8576454961D0}" sibTransId="{0487B849-D103-4FEF-A5DB-BFBFC4F38683}"/>
    <dgm:cxn modelId="{B297D279-8BF5-47CB-857D-4921718EA059}" srcId="{6D996C25-13DD-4B8B-8ED1-1A96227EE316}" destId="{D28BE62B-919C-4851-BD26-46C966E1109F}" srcOrd="3" destOrd="0" parTransId="{737C961F-F5C8-450D-A71D-C0825204FFA1}" sibTransId="{177AA5DB-F703-459A-BE07-9A782D0AE9D6}"/>
    <dgm:cxn modelId="{91B6E1A3-561B-496D-9024-B6DDABA22BCD}" type="presOf" srcId="{5A03F32D-1416-4BB3-8E83-A1486D5BFB02}" destId="{DD1FD51F-0775-44CC-A3DC-FA5D46561223}" srcOrd="0" destOrd="0" presId="urn:microsoft.com/office/officeart/2008/layout/LinedList"/>
    <dgm:cxn modelId="{505777C7-61D1-40DD-A808-CAE03B105459}" type="presOf" srcId="{6D996C25-13DD-4B8B-8ED1-1A96227EE316}" destId="{484621DD-9641-42D7-B54F-28A77A3B6BF7}" srcOrd="0" destOrd="0" presId="urn:microsoft.com/office/officeart/2008/layout/LinedList"/>
    <dgm:cxn modelId="{0055D3D3-3F2D-42E0-803B-7F24723CEFC2}" srcId="{6D996C25-13DD-4B8B-8ED1-1A96227EE316}" destId="{748D23CA-CB03-4C74-9182-966AA131D58A}" srcOrd="5" destOrd="0" parTransId="{42A53090-926E-4DB1-86F4-48A30B1E25C1}" sibTransId="{9CDA3F14-7DFA-4713-9402-D053605C1985}"/>
    <dgm:cxn modelId="{0A067EE5-0734-4D7F-886E-27FE5CD1710B}" type="presOf" srcId="{8012D99F-A13E-4679-8DD4-660FEE5504FB}" destId="{8872BF0A-24C3-4687-8B8D-2DA6014BE0C6}" srcOrd="0" destOrd="0" presId="urn:microsoft.com/office/officeart/2008/layout/LinedList"/>
    <dgm:cxn modelId="{53BFE1FF-A89A-4BF7-8076-F4C4C0488685}" srcId="{6D996C25-13DD-4B8B-8ED1-1A96227EE316}" destId="{5A03F32D-1416-4BB3-8E83-A1486D5BFB02}" srcOrd="2" destOrd="0" parTransId="{3A335E4C-5375-4656-B022-44B408A5E3C5}" sibTransId="{46480454-B319-4355-9F49-83179D4DDE4A}"/>
    <dgm:cxn modelId="{059810A7-995C-4B9C-AEBA-4270A9DE3021}" type="presParOf" srcId="{484621DD-9641-42D7-B54F-28A77A3B6BF7}" destId="{D01A734C-968D-45F2-9EBD-B6A6C1E4BAFD}" srcOrd="0" destOrd="0" presId="urn:microsoft.com/office/officeart/2008/layout/LinedList"/>
    <dgm:cxn modelId="{A6ADA726-236D-4402-A724-ED5E773D3F12}" type="presParOf" srcId="{484621DD-9641-42D7-B54F-28A77A3B6BF7}" destId="{2643A23C-2AD5-4945-8A06-0AF5B8A614AC}" srcOrd="1" destOrd="0" presId="urn:microsoft.com/office/officeart/2008/layout/LinedList"/>
    <dgm:cxn modelId="{6D318DE1-9383-45B7-9C65-DD604B6D16F6}" type="presParOf" srcId="{2643A23C-2AD5-4945-8A06-0AF5B8A614AC}" destId="{A5EB9083-FF43-4373-A05E-D4546AFD7C57}" srcOrd="0" destOrd="0" presId="urn:microsoft.com/office/officeart/2008/layout/LinedList"/>
    <dgm:cxn modelId="{6E7416DE-D1C7-41B9-970B-58F17ADBF8DC}" type="presParOf" srcId="{2643A23C-2AD5-4945-8A06-0AF5B8A614AC}" destId="{202970CD-7D55-4D04-AB63-0B0313C3EEDB}" srcOrd="1" destOrd="0" presId="urn:microsoft.com/office/officeart/2008/layout/LinedList"/>
    <dgm:cxn modelId="{4169F286-2B26-40D3-9E77-25FCC6C93E48}" type="presParOf" srcId="{484621DD-9641-42D7-B54F-28A77A3B6BF7}" destId="{81286F34-A554-4F26-9C93-AA831C3D6782}" srcOrd="2" destOrd="0" presId="urn:microsoft.com/office/officeart/2008/layout/LinedList"/>
    <dgm:cxn modelId="{46E69E43-88E2-463B-8844-5167B10EBF92}" type="presParOf" srcId="{484621DD-9641-42D7-B54F-28A77A3B6BF7}" destId="{1F800DB4-BA96-42A6-BB63-122C424C90E3}" srcOrd="3" destOrd="0" presId="urn:microsoft.com/office/officeart/2008/layout/LinedList"/>
    <dgm:cxn modelId="{DDB435FE-9558-4030-B7BE-9B50334FE269}" type="presParOf" srcId="{1F800DB4-BA96-42A6-BB63-122C424C90E3}" destId="{FDFB191E-8C46-4D95-A45D-07ECBBC46B88}" srcOrd="0" destOrd="0" presId="urn:microsoft.com/office/officeart/2008/layout/LinedList"/>
    <dgm:cxn modelId="{F735F75B-87B3-4D1E-91E1-4DF6A59C2A01}" type="presParOf" srcId="{1F800DB4-BA96-42A6-BB63-122C424C90E3}" destId="{B7197ADE-4A66-4F95-A919-0AE6D6ECE7C4}" srcOrd="1" destOrd="0" presId="urn:microsoft.com/office/officeart/2008/layout/LinedList"/>
    <dgm:cxn modelId="{AC7F3BDF-0A1C-467D-B835-51578D79501A}" type="presParOf" srcId="{484621DD-9641-42D7-B54F-28A77A3B6BF7}" destId="{5A934A87-18E9-4E81-889B-342BEE75C7BA}" srcOrd="4" destOrd="0" presId="urn:microsoft.com/office/officeart/2008/layout/LinedList"/>
    <dgm:cxn modelId="{6201356B-7EC8-4E2E-8112-C837BC57B94E}" type="presParOf" srcId="{484621DD-9641-42D7-B54F-28A77A3B6BF7}" destId="{AA3FDF73-2D51-43E9-9A3C-ED5F813481B4}" srcOrd="5" destOrd="0" presId="urn:microsoft.com/office/officeart/2008/layout/LinedList"/>
    <dgm:cxn modelId="{CFE74ACC-8EF3-437E-BF65-139F0FCEBE35}" type="presParOf" srcId="{AA3FDF73-2D51-43E9-9A3C-ED5F813481B4}" destId="{DD1FD51F-0775-44CC-A3DC-FA5D46561223}" srcOrd="0" destOrd="0" presId="urn:microsoft.com/office/officeart/2008/layout/LinedList"/>
    <dgm:cxn modelId="{33AB363B-6169-46EB-8866-EC34E080E3A4}" type="presParOf" srcId="{AA3FDF73-2D51-43E9-9A3C-ED5F813481B4}" destId="{3C088AA3-7D10-4F5C-BBB7-7E8AA5F21375}" srcOrd="1" destOrd="0" presId="urn:microsoft.com/office/officeart/2008/layout/LinedList"/>
    <dgm:cxn modelId="{75BC3D9D-015D-40AF-A8C7-3A99845DBDFC}" type="presParOf" srcId="{484621DD-9641-42D7-B54F-28A77A3B6BF7}" destId="{9627222D-623B-4706-9890-B6804E7D0064}" srcOrd="6" destOrd="0" presId="urn:microsoft.com/office/officeart/2008/layout/LinedList"/>
    <dgm:cxn modelId="{A45F50C5-AF7F-4118-9913-F772C539733C}" type="presParOf" srcId="{484621DD-9641-42D7-B54F-28A77A3B6BF7}" destId="{C97702F3-F50D-48AF-97A2-2C62383B5708}" srcOrd="7" destOrd="0" presId="urn:microsoft.com/office/officeart/2008/layout/LinedList"/>
    <dgm:cxn modelId="{252871B5-3C6C-4D72-9F2D-A3B7059CE95D}" type="presParOf" srcId="{C97702F3-F50D-48AF-97A2-2C62383B5708}" destId="{FAE741F5-AF6B-44B6-B892-1A838703F883}" srcOrd="0" destOrd="0" presId="urn:microsoft.com/office/officeart/2008/layout/LinedList"/>
    <dgm:cxn modelId="{9C38F356-E1F5-4A9D-955A-876C1B0D7FDB}" type="presParOf" srcId="{C97702F3-F50D-48AF-97A2-2C62383B5708}" destId="{496A64D0-BB63-4AAD-BEF6-4E4B1618FA72}" srcOrd="1" destOrd="0" presId="urn:microsoft.com/office/officeart/2008/layout/LinedList"/>
    <dgm:cxn modelId="{524DC2F4-73C8-4A85-B7E8-C19D7A2E7008}" type="presParOf" srcId="{484621DD-9641-42D7-B54F-28A77A3B6BF7}" destId="{0B58F3F0-A4B3-4BEA-BE3A-35A357AA021B}" srcOrd="8" destOrd="0" presId="urn:microsoft.com/office/officeart/2008/layout/LinedList"/>
    <dgm:cxn modelId="{DE015644-9DBA-46B7-B5F6-18D174950885}" type="presParOf" srcId="{484621DD-9641-42D7-B54F-28A77A3B6BF7}" destId="{0B9F7F4C-21D0-4CFC-A24D-9AF05F966ECB}" srcOrd="9" destOrd="0" presId="urn:microsoft.com/office/officeart/2008/layout/LinedList"/>
    <dgm:cxn modelId="{53A17211-1C18-428B-A5BC-B28242E7FDA6}" type="presParOf" srcId="{0B9F7F4C-21D0-4CFC-A24D-9AF05F966ECB}" destId="{8872BF0A-24C3-4687-8B8D-2DA6014BE0C6}" srcOrd="0" destOrd="0" presId="urn:microsoft.com/office/officeart/2008/layout/LinedList"/>
    <dgm:cxn modelId="{362DA2AE-F632-488A-AE5D-0BDE4288E6F2}" type="presParOf" srcId="{0B9F7F4C-21D0-4CFC-A24D-9AF05F966ECB}" destId="{38991B70-B29D-4233-BE12-77F52FBEE140}" srcOrd="1" destOrd="0" presId="urn:microsoft.com/office/officeart/2008/layout/LinedList"/>
    <dgm:cxn modelId="{03CD7E7B-7887-4CB0-807B-304E0C683342}" type="presParOf" srcId="{484621DD-9641-42D7-B54F-28A77A3B6BF7}" destId="{178DD8F7-8D79-4D58-B3AC-D74C7B71E18C}" srcOrd="10" destOrd="0" presId="urn:microsoft.com/office/officeart/2008/layout/LinedList"/>
    <dgm:cxn modelId="{8366A225-C96E-444F-A3C4-473717B06822}" type="presParOf" srcId="{484621DD-9641-42D7-B54F-28A77A3B6BF7}" destId="{83B565DC-5CC6-4239-8042-704686E22543}" srcOrd="11" destOrd="0" presId="urn:microsoft.com/office/officeart/2008/layout/LinedList"/>
    <dgm:cxn modelId="{1A8B8D6B-6D31-4C64-8318-2ABEA390233C}" type="presParOf" srcId="{83B565DC-5CC6-4239-8042-704686E22543}" destId="{124A58BA-1C94-4746-87CA-2320BA677C0E}" srcOrd="0" destOrd="0" presId="urn:microsoft.com/office/officeart/2008/layout/LinedList"/>
    <dgm:cxn modelId="{C8780B81-BC66-4AFF-B2B8-7535BE83243E}" type="presParOf" srcId="{83B565DC-5CC6-4239-8042-704686E22543}" destId="{6C349648-9779-46E8-AE29-5F6D247AF7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041FE6-9E04-4620-8510-8EAFB6631080}"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25915AF6-2A7A-4BE1-BDF5-A4314876CE88}">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Training your panel/adjudicators</a:t>
          </a:r>
        </a:p>
      </dgm:t>
    </dgm:pt>
    <dgm:pt modelId="{5EFDE2BE-4568-4F8F-8F83-57DCE3282282}" type="parTrans" cxnId="{F6768740-F72F-4A67-8A6C-7A56004B96EC}">
      <dgm:prSet/>
      <dgm:spPr/>
      <dgm:t>
        <a:bodyPr/>
        <a:lstStyle/>
        <a:p>
          <a:endParaRPr lang="en-US"/>
        </a:p>
      </dgm:t>
    </dgm:pt>
    <dgm:pt modelId="{21E2BD0F-1303-4D1E-BC46-62BBB271E4C2}" type="sibTrans" cxnId="{F6768740-F72F-4A67-8A6C-7A56004B96EC}">
      <dgm:prSet/>
      <dgm:spPr/>
      <dgm:t>
        <a:bodyPr/>
        <a:lstStyle/>
        <a:p>
          <a:endParaRPr lang="en-US"/>
        </a:p>
      </dgm:t>
    </dgm:pt>
    <dgm:pt modelId="{C23BE99A-6B50-4DE5-8F93-7CAEB9223FCD}">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Asking questions</a:t>
          </a:r>
        </a:p>
      </dgm:t>
    </dgm:pt>
    <dgm:pt modelId="{F7F1363B-0CF4-409C-88E7-1D62836A4EE6}" type="parTrans" cxnId="{0AFD1D40-E336-4770-9FF9-223718CDD00F}">
      <dgm:prSet/>
      <dgm:spPr/>
      <dgm:t>
        <a:bodyPr/>
        <a:lstStyle/>
        <a:p>
          <a:endParaRPr lang="en-US"/>
        </a:p>
      </dgm:t>
    </dgm:pt>
    <dgm:pt modelId="{6FA55B85-D50C-404B-8DD5-F7C2F45832A5}" type="sibTrans" cxnId="{0AFD1D40-E336-4770-9FF9-223718CDD00F}">
      <dgm:prSet/>
      <dgm:spPr/>
      <dgm:t>
        <a:bodyPr/>
        <a:lstStyle/>
        <a:p>
          <a:endParaRPr lang="en-US"/>
        </a:p>
      </dgm:t>
    </dgm:pt>
    <dgm:pt modelId="{0A39CABB-7C1E-486E-968F-27B3421139EC}">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Asking “why”</a:t>
          </a:r>
        </a:p>
      </dgm:t>
    </dgm:pt>
    <dgm:pt modelId="{9D62B423-920B-425C-AB46-F309AA8A1AD8}" type="parTrans" cxnId="{27A1ACA2-2B68-435E-80DC-0AFDDB828586}">
      <dgm:prSet/>
      <dgm:spPr/>
      <dgm:t>
        <a:bodyPr/>
        <a:lstStyle/>
        <a:p>
          <a:endParaRPr lang="en-US"/>
        </a:p>
      </dgm:t>
    </dgm:pt>
    <dgm:pt modelId="{DAA57EF4-4EC6-420F-A1D4-8202F71B0F8E}" type="sibTrans" cxnId="{27A1ACA2-2B68-435E-80DC-0AFDDB828586}">
      <dgm:prSet/>
      <dgm:spPr/>
      <dgm:t>
        <a:bodyPr/>
        <a:lstStyle/>
        <a:p>
          <a:endParaRPr lang="en-US"/>
        </a:p>
      </dgm:t>
    </dgm:pt>
    <dgm:pt modelId="{D87B2266-F1BC-4752-9010-B7D567A43F2E}">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Filtering questions of the parties</a:t>
          </a:r>
        </a:p>
      </dgm:t>
    </dgm:pt>
    <dgm:pt modelId="{AD7F12CB-0CB9-405D-9308-81A475C586EA}" type="parTrans" cxnId="{79241773-19A7-4CF4-9DD0-C89E179E04D1}">
      <dgm:prSet/>
      <dgm:spPr/>
      <dgm:t>
        <a:bodyPr/>
        <a:lstStyle/>
        <a:p>
          <a:endParaRPr lang="en-US"/>
        </a:p>
      </dgm:t>
    </dgm:pt>
    <dgm:pt modelId="{B567291E-3374-4CF1-A83F-CA30B5A9DECA}" type="sibTrans" cxnId="{79241773-19A7-4CF4-9DD0-C89E179E04D1}">
      <dgm:prSet/>
      <dgm:spPr/>
      <dgm:t>
        <a:bodyPr/>
        <a:lstStyle/>
        <a:p>
          <a:endParaRPr lang="en-US"/>
        </a:p>
      </dgm:t>
    </dgm:pt>
    <dgm:pt modelId="{CC6A0775-1BBD-4026-9D25-DD6F7BC16356}">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Preparing parties</a:t>
          </a:r>
        </a:p>
      </dgm:t>
    </dgm:pt>
    <dgm:pt modelId="{AA8E8715-8493-4BFE-8F2D-C58E245CF759}" type="parTrans" cxnId="{6FA19B73-5AA0-452D-92BA-3CD5EC15487D}">
      <dgm:prSet/>
      <dgm:spPr/>
      <dgm:t>
        <a:bodyPr/>
        <a:lstStyle/>
        <a:p>
          <a:endParaRPr lang="en-US"/>
        </a:p>
      </dgm:t>
    </dgm:pt>
    <dgm:pt modelId="{51ECEFD1-CF16-4E32-8F71-FA1F469F0ACD}" type="sibTrans" cxnId="{6FA19B73-5AA0-452D-92BA-3CD5EC15487D}">
      <dgm:prSet/>
      <dgm:spPr/>
      <dgm:t>
        <a:bodyPr/>
        <a:lstStyle/>
        <a:p>
          <a:endParaRPr lang="en-US"/>
        </a:p>
      </dgm:t>
    </dgm:pt>
    <dgm:pt modelId="{3C6C3997-2349-4A1C-B5FD-F52B8C3C00D6}">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Reviewing the investigation report</a:t>
          </a:r>
        </a:p>
      </dgm:t>
    </dgm:pt>
    <dgm:pt modelId="{87461ACA-FD7F-432A-AC06-A93883759006}" type="parTrans" cxnId="{782720FD-72B6-4B49-B765-92468C4CA0B7}">
      <dgm:prSet/>
      <dgm:spPr/>
      <dgm:t>
        <a:bodyPr/>
        <a:lstStyle/>
        <a:p>
          <a:endParaRPr lang="en-US"/>
        </a:p>
      </dgm:t>
    </dgm:pt>
    <dgm:pt modelId="{77E0D0A3-F2A1-4A44-8CEE-6FC52CCA92E6}" type="sibTrans" cxnId="{782720FD-72B6-4B49-B765-92468C4CA0B7}">
      <dgm:prSet/>
      <dgm:spPr/>
      <dgm:t>
        <a:bodyPr/>
        <a:lstStyle/>
        <a:p>
          <a:endParaRPr lang="en-US"/>
        </a:p>
      </dgm:t>
    </dgm:pt>
    <dgm:pt modelId="{B9DB660C-9200-4B19-B33D-048B0FA3B550}">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Sharing their story again</a:t>
          </a:r>
        </a:p>
      </dgm:t>
    </dgm:pt>
    <dgm:pt modelId="{A73CA2DA-0917-43D2-821E-988284AC467C}" type="parTrans" cxnId="{E89EEDFD-A93A-42E9-869D-75CFE3CF5672}">
      <dgm:prSet/>
      <dgm:spPr/>
      <dgm:t>
        <a:bodyPr/>
        <a:lstStyle/>
        <a:p>
          <a:endParaRPr lang="en-US"/>
        </a:p>
      </dgm:t>
    </dgm:pt>
    <dgm:pt modelId="{D3A72022-02A1-4BC4-B869-FD5E20E73DFB}" type="sibTrans" cxnId="{E89EEDFD-A93A-42E9-869D-75CFE3CF5672}">
      <dgm:prSet/>
      <dgm:spPr/>
      <dgm:t>
        <a:bodyPr/>
        <a:lstStyle/>
        <a:p>
          <a:endParaRPr lang="en-US"/>
        </a:p>
      </dgm:t>
    </dgm:pt>
    <dgm:pt modelId="{ADAD1343-BF42-4EE6-8A68-40DFF61443EA}">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Answering questions again</a:t>
          </a:r>
        </a:p>
      </dgm:t>
    </dgm:pt>
    <dgm:pt modelId="{10E85E01-5B80-46D4-9D46-574584DD93E0}" type="parTrans" cxnId="{7B8BB5AA-C89D-49D9-81B3-F06B54B4EF74}">
      <dgm:prSet/>
      <dgm:spPr/>
      <dgm:t>
        <a:bodyPr/>
        <a:lstStyle/>
        <a:p>
          <a:endParaRPr lang="en-US"/>
        </a:p>
      </dgm:t>
    </dgm:pt>
    <dgm:pt modelId="{1AFFED0B-E6A4-41EE-B456-C352F7B35921}" type="sibTrans" cxnId="{7B8BB5AA-C89D-49D9-81B3-F06B54B4EF74}">
      <dgm:prSet/>
      <dgm:spPr/>
      <dgm:t>
        <a:bodyPr/>
        <a:lstStyle/>
        <a:p>
          <a:endParaRPr lang="en-US"/>
        </a:p>
      </dgm:t>
    </dgm:pt>
    <dgm:pt modelId="{E2DB6C1C-40C4-43B5-831D-E349D1538CC7}">
      <dgm:prSet/>
      <dgm:spPr/>
      <dgm:t>
        <a:bodyPr/>
        <a:lstStyle/>
        <a:p>
          <a:r>
            <a:rPr lang="en-US" b="0" i="0">
              <a:latin typeface="Century Gothic" panose="020B0502020202020204" pitchFamily="34" charset="0"/>
              <a:ea typeface="Open Sans Semibold" panose="020B0706030804020204" pitchFamily="34" charset="0"/>
              <a:cs typeface="Open Sans Semibold" panose="020B0706030804020204" pitchFamily="34" charset="0"/>
            </a:rPr>
            <a:t>The attraction of prurient interests</a:t>
          </a:r>
        </a:p>
      </dgm:t>
    </dgm:pt>
    <dgm:pt modelId="{FD024BEF-4B42-4ABF-B143-EDF479E60266}" type="parTrans" cxnId="{550C6144-6992-49AD-9B35-CF0A20C242E4}">
      <dgm:prSet/>
      <dgm:spPr/>
      <dgm:t>
        <a:bodyPr/>
        <a:lstStyle/>
        <a:p>
          <a:endParaRPr lang="en-US"/>
        </a:p>
      </dgm:t>
    </dgm:pt>
    <dgm:pt modelId="{13BAA2F6-1ACC-4183-ADF7-D85FD96FC74B}" type="sibTrans" cxnId="{550C6144-6992-49AD-9B35-CF0A20C242E4}">
      <dgm:prSet/>
      <dgm:spPr/>
      <dgm:t>
        <a:bodyPr/>
        <a:lstStyle/>
        <a:p>
          <a:endParaRPr lang="en-US"/>
        </a:p>
      </dgm:t>
    </dgm:pt>
    <dgm:pt modelId="{16D9CD26-066F-9A40-BECE-F5685E737470}" type="pres">
      <dgm:prSet presAssocID="{93041FE6-9E04-4620-8510-8EAFB6631080}" presName="linear" presStyleCnt="0">
        <dgm:presLayoutVars>
          <dgm:dir/>
          <dgm:animLvl val="lvl"/>
          <dgm:resizeHandles val="exact"/>
        </dgm:presLayoutVars>
      </dgm:prSet>
      <dgm:spPr/>
    </dgm:pt>
    <dgm:pt modelId="{83B671FA-25A0-D644-A219-F46EBDFA21A9}" type="pres">
      <dgm:prSet presAssocID="{25915AF6-2A7A-4BE1-BDF5-A4314876CE88}" presName="parentLin" presStyleCnt="0"/>
      <dgm:spPr/>
    </dgm:pt>
    <dgm:pt modelId="{2F4A9EF3-0CEE-6442-9A16-2C32E3A3E163}" type="pres">
      <dgm:prSet presAssocID="{25915AF6-2A7A-4BE1-BDF5-A4314876CE88}" presName="parentLeftMargin" presStyleLbl="node1" presStyleIdx="0" presStyleCnt="3"/>
      <dgm:spPr/>
    </dgm:pt>
    <dgm:pt modelId="{AD456F6F-7E62-5A45-8E86-80EF5D968A4E}" type="pres">
      <dgm:prSet presAssocID="{25915AF6-2A7A-4BE1-BDF5-A4314876CE88}" presName="parentText" presStyleLbl="node1" presStyleIdx="0" presStyleCnt="3">
        <dgm:presLayoutVars>
          <dgm:chMax val="0"/>
          <dgm:bulletEnabled val="1"/>
        </dgm:presLayoutVars>
      </dgm:prSet>
      <dgm:spPr/>
    </dgm:pt>
    <dgm:pt modelId="{7F6EC3C2-7197-7E44-8303-69393C2B89C4}" type="pres">
      <dgm:prSet presAssocID="{25915AF6-2A7A-4BE1-BDF5-A4314876CE88}" presName="negativeSpace" presStyleCnt="0"/>
      <dgm:spPr/>
    </dgm:pt>
    <dgm:pt modelId="{C4FD67EE-DC10-C64F-A3CE-90EB95FE14FF}" type="pres">
      <dgm:prSet presAssocID="{25915AF6-2A7A-4BE1-BDF5-A4314876CE88}" presName="childText" presStyleLbl="conFgAcc1" presStyleIdx="0" presStyleCnt="3">
        <dgm:presLayoutVars>
          <dgm:bulletEnabled val="1"/>
        </dgm:presLayoutVars>
      </dgm:prSet>
      <dgm:spPr/>
    </dgm:pt>
    <dgm:pt modelId="{EDC9F29D-E2CC-A544-B3A0-0F743C0F50C6}" type="pres">
      <dgm:prSet presAssocID="{21E2BD0F-1303-4D1E-BC46-62BBB271E4C2}" presName="spaceBetweenRectangles" presStyleCnt="0"/>
      <dgm:spPr/>
    </dgm:pt>
    <dgm:pt modelId="{830A2105-5772-924A-A693-A3EC9A941E19}" type="pres">
      <dgm:prSet presAssocID="{CC6A0775-1BBD-4026-9D25-DD6F7BC16356}" presName="parentLin" presStyleCnt="0"/>
      <dgm:spPr/>
    </dgm:pt>
    <dgm:pt modelId="{44BCF6DA-D4BE-9E40-BE8B-5D683909E31E}" type="pres">
      <dgm:prSet presAssocID="{CC6A0775-1BBD-4026-9D25-DD6F7BC16356}" presName="parentLeftMargin" presStyleLbl="node1" presStyleIdx="0" presStyleCnt="3"/>
      <dgm:spPr/>
    </dgm:pt>
    <dgm:pt modelId="{20CD5A76-204D-224C-86B9-B022FD250E88}" type="pres">
      <dgm:prSet presAssocID="{CC6A0775-1BBD-4026-9D25-DD6F7BC16356}" presName="parentText" presStyleLbl="node1" presStyleIdx="1" presStyleCnt="3">
        <dgm:presLayoutVars>
          <dgm:chMax val="0"/>
          <dgm:bulletEnabled val="1"/>
        </dgm:presLayoutVars>
      </dgm:prSet>
      <dgm:spPr/>
    </dgm:pt>
    <dgm:pt modelId="{50ACFD7E-D50C-C343-BFEB-998DF9E1652B}" type="pres">
      <dgm:prSet presAssocID="{CC6A0775-1BBD-4026-9D25-DD6F7BC16356}" presName="negativeSpace" presStyleCnt="0"/>
      <dgm:spPr/>
    </dgm:pt>
    <dgm:pt modelId="{DA939F41-39C4-B64B-A905-262DD2C6FBCF}" type="pres">
      <dgm:prSet presAssocID="{CC6A0775-1BBD-4026-9D25-DD6F7BC16356}" presName="childText" presStyleLbl="conFgAcc1" presStyleIdx="1" presStyleCnt="3">
        <dgm:presLayoutVars>
          <dgm:bulletEnabled val="1"/>
        </dgm:presLayoutVars>
      </dgm:prSet>
      <dgm:spPr/>
    </dgm:pt>
    <dgm:pt modelId="{2A082D09-29AD-3447-BF9E-7B6ABB78B0E6}" type="pres">
      <dgm:prSet presAssocID="{51ECEFD1-CF16-4E32-8F71-FA1F469F0ACD}" presName="spaceBetweenRectangles" presStyleCnt="0"/>
      <dgm:spPr/>
    </dgm:pt>
    <dgm:pt modelId="{D1671BA8-A6D9-3F4C-A864-BCE27737ECE5}" type="pres">
      <dgm:prSet presAssocID="{E2DB6C1C-40C4-43B5-831D-E349D1538CC7}" presName="parentLin" presStyleCnt="0"/>
      <dgm:spPr/>
    </dgm:pt>
    <dgm:pt modelId="{8AB698A9-6591-9841-903C-A6A51D3C5045}" type="pres">
      <dgm:prSet presAssocID="{E2DB6C1C-40C4-43B5-831D-E349D1538CC7}" presName="parentLeftMargin" presStyleLbl="node1" presStyleIdx="1" presStyleCnt="3"/>
      <dgm:spPr/>
    </dgm:pt>
    <dgm:pt modelId="{374EEA57-1D85-5C45-BD11-77A1B45F9352}" type="pres">
      <dgm:prSet presAssocID="{E2DB6C1C-40C4-43B5-831D-E349D1538CC7}" presName="parentText" presStyleLbl="node1" presStyleIdx="2" presStyleCnt="3">
        <dgm:presLayoutVars>
          <dgm:chMax val="0"/>
          <dgm:bulletEnabled val="1"/>
        </dgm:presLayoutVars>
      </dgm:prSet>
      <dgm:spPr/>
    </dgm:pt>
    <dgm:pt modelId="{0A498D45-0EE6-BF43-BF0E-0E02AA3067FA}" type="pres">
      <dgm:prSet presAssocID="{E2DB6C1C-40C4-43B5-831D-E349D1538CC7}" presName="negativeSpace" presStyleCnt="0"/>
      <dgm:spPr/>
    </dgm:pt>
    <dgm:pt modelId="{FB61E4B7-FCB0-4E43-B606-F0FD7940E3A9}" type="pres">
      <dgm:prSet presAssocID="{E2DB6C1C-40C4-43B5-831D-E349D1538CC7}" presName="childText" presStyleLbl="conFgAcc1" presStyleIdx="2" presStyleCnt="3">
        <dgm:presLayoutVars>
          <dgm:bulletEnabled val="1"/>
        </dgm:presLayoutVars>
      </dgm:prSet>
      <dgm:spPr/>
    </dgm:pt>
  </dgm:ptLst>
  <dgm:cxnLst>
    <dgm:cxn modelId="{7C923E0F-6EF8-7748-961E-864F39905C18}" type="presOf" srcId="{3C6C3997-2349-4A1C-B5FD-F52B8C3C00D6}" destId="{DA939F41-39C4-B64B-A905-262DD2C6FBCF}" srcOrd="0" destOrd="0" presId="urn:microsoft.com/office/officeart/2005/8/layout/list1"/>
    <dgm:cxn modelId="{DD4A3820-03CD-8E4F-822A-C4FE40E730FB}" type="presOf" srcId="{C23BE99A-6B50-4DE5-8F93-7CAEB9223FCD}" destId="{C4FD67EE-DC10-C64F-A3CE-90EB95FE14FF}" srcOrd="0" destOrd="0" presId="urn:microsoft.com/office/officeart/2005/8/layout/list1"/>
    <dgm:cxn modelId="{DC13A821-8523-444A-BFF7-B96A36011723}" type="presOf" srcId="{CC6A0775-1BBD-4026-9D25-DD6F7BC16356}" destId="{20CD5A76-204D-224C-86B9-B022FD250E88}" srcOrd="1" destOrd="0" presId="urn:microsoft.com/office/officeart/2005/8/layout/list1"/>
    <dgm:cxn modelId="{DAA8C433-663B-644F-96B4-E3825595942F}" type="presOf" srcId="{B9DB660C-9200-4B19-B33D-048B0FA3B550}" destId="{DA939F41-39C4-B64B-A905-262DD2C6FBCF}" srcOrd="0" destOrd="1" presId="urn:microsoft.com/office/officeart/2005/8/layout/list1"/>
    <dgm:cxn modelId="{A1949738-3B86-9142-BF24-62154D0FEC1F}" type="presOf" srcId="{D87B2266-F1BC-4752-9010-B7D567A43F2E}" destId="{C4FD67EE-DC10-C64F-A3CE-90EB95FE14FF}" srcOrd="0" destOrd="2" presId="urn:microsoft.com/office/officeart/2005/8/layout/list1"/>
    <dgm:cxn modelId="{0AFD1D40-E336-4770-9FF9-223718CDD00F}" srcId="{25915AF6-2A7A-4BE1-BDF5-A4314876CE88}" destId="{C23BE99A-6B50-4DE5-8F93-7CAEB9223FCD}" srcOrd="0" destOrd="0" parTransId="{F7F1363B-0CF4-409C-88E7-1D62836A4EE6}" sibTransId="{6FA55B85-D50C-404B-8DD5-F7C2F45832A5}"/>
    <dgm:cxn modelId="{F6768740-F72F-4A67-8A6C-7A56004B96EC}" srcId="{93041FE6-9E04-4620-8510-8EAFB6631080}" destId="{25915AF6-2A7A-4BE1-BDF5-A4314876CE88}" srcOrd="0" destOrd="0" parTransId="{5EFDE2BE-4568-4F8F-8F83-57DCE3282282}" sibTransId="{21E2BD0F-1303-4D1E-BC46-62BBB271E4C2}"/>
    <dgm:cxn modelId="{550C6144-6992-49AD-9B35-CF0A20C242E4}" srcId="{93041FE6-9E04-4620-8510-8EAFB6631080}" destId="{E2DB6C1C-40C4-43B5-831D-E349D1538CC7}" srcOrd="2" destOrd="0" parTransId="{FD024BEF-4B42-4ABF-B143-EDF479E60266}" sibTransId="{13BAA2F6-1ACC-4183-ADF7-D85FD96FC74B}"/>
    <dgm:cxn modelId="{7DF7F54F-FC31-F74C-B23E-311D5D7C8296}" type="presOf" srcId="{ADAD1343-BF42-4EE6-8A68-40DFF61443EA}" destId="{DA939F41-39C4-B64B-A905-262DD2C6FBCF}" srcOrd="0" destOrd="2" presId="urn:microsoft.com/office/officeart/2005/8/layout/list1"/>
    <dgm:cxn modelId="{79241773-19A7-4CF4-9DD0-C89E179E04D1}" srcId="{25915AF6-2A7A-4BE1-BDF5-A4314876CE88}" destId="{D87B2266-F1BC-4752-9010-B7D567A43F2E}" srcOrd="2" destOrd="0" parTransId="{AD7F12CB-0CB9-405D-9308-81A475C586EA}" sibTransId="{B567291E-3374-4CF1-A83F-CA30B5A9DECA}"/>
    <dgm:cxn modelId="{6FA19B73-5AA0-452D-92BA-3CD5EC15487D}" srcId="{93041FE6-9E04-4620-8510-8EAFB6631080}" destId="{CC6A0775-1BBD-4026-9D25-DD6F7BC16356}" srcOrd="1" destOrd="0" parTransId="{AA8E8715-8493-4BFE-8F2D-C58E245CF759}" sibTransId="{51ECEFD1-CF16-4E32-8F71-FA1F469F0ACD}"/>
    <dgm:cxn modelId="{59658180-F10B-0749-A49E-F752F69DBEC3}" type="presOf" srcId="{E2DB6C1C-40C4-43B5-831D-E349D1538CC7}" destId="{374EEA57-1D85-5C45-BD11-77A1B45F9352}" srcOrd="1" destOrd="0" presId="urn:microsoft.com/office/officeart/2005/8/layout/list1"/>
    <dgm:cxn modelId="{A8420592-C5A8-9241-9601-2E07F4639E6B}" type="presOf" srcId="{25915AF6-2A7A-4BE1-BDF5-A4314876CE88}" destId="{AD456F6F-7E62-5A45-8E86-80EF5D968A4E}" srcOrd="1" destOrd="0" presId="urn:microsoft.com/office/officeart/2005/8/layout/list1"/>
    <dgm:cxn modelId="{41B7BA99-731E-324C-8693-7E9833475F35}" type="presOf" srcId="{25915AF6-2A7A-4BE1-BDF5-A4314876CE88}" destId="{2F4A9EF3-0CEE-6442-9A16-2C32E3A3E163}" srcOrd="0" destOrd="0" presId="urn:microsoft.com/office/officeart/2005/8/layout/list1"/>
    <dgm:cxn modelId="{27A1ACA2-2B68-435E-80DC-0AFDDB828586}" srcId="{25915AF6-2A7A-4BE1-BDF5-A4314876CE88}" destId="{0A39CABB-7C1E-486E-968F-27B3421139EC}" srcOrd="1" destOrd="0" parTransId="{9D62B423-920B-425C-AB46-F309AA8A1AD8}" sibTransId="{DAA57EF4-4EC6-420F-A1D4-8202F71B0F8E}"/>
    <dgm:cxn modelId="{472093A7-D9BC-9145-9251-CFCA33499DA2}" type="presOf" srcId="{CC6A0775-1BBD-4026-9D25-DD6F7BC16356}" destId="{44BCF6DA-D4BE-9E40-BE8B-5D683909E31E}" srcOrd="0" destOrd="0" presId="urn:microsoft.com/office/officeart/2005/8/layout/list1"/>
    <dgm:cxn modelId="{7B8BB5AA-C89D-49D9-81B3-F06B54B4EF74}" srcId="{CC6A0775-1BBD-4026-9D25-DD6F7BC16356}" destId="{ADAD1343-BF42-4EE6-8A68-40DFF61443EA}" srcOrd="2" destOrd="0" parTransId="{10E85E01-5B80-46D4-9D46-574584DD93E0}" sibTransId="{1AFFED0B-E6A4-41EE-B456-C352F7B35921}"/>
    <dgm:cxn modelId="{7A58D0EA-93CB-3C4B-B001-185112510F8F}" type="presOf" srcId="{93041FE6-9E04-4620-8510-8EAFB6631080}" destId="{16D9CD26-066F-9A40-BECE-F5685E737470}" srcOrd="0" destOrd="0" presId="urn:microsoft.com/office/officeart/2005/8/layout/list1"/>
    <dgm:cxn modelId="{C284D7FC-959F-4049-8EF9-855DBA2F6A96}" type="presOf" srcId="{E2DB6C1C-40C4-43B5-831D-E349D1538CC7}" destId="{8AB698A9-6591-9841-903C-A6A51D3C5045}" srcOrd="0" destOrd="0" presId="urn:microsoft.com/office/officeart/2005/8/layout/list1"/>
    <dgm:cxn modelId="{782720FD-72B6-4B49-B765-92468C4CA0B7}" srcId="{CC6A0775-1BBD-4026-9D25-DD6F7BC16356}" destId="{3C6C3997-2349-4A1C-B5FD-F52B8C3C00D6}" srcOrd="0" destOrd="0" parTransId="{87461ACA-FD7F-432A-AC06-A93883759006}" sibTransId="{77E0D0A3-F2A1-4A44-8CEE-6FC52CCA92E6}"/>
    <dgm:cxn modelId="{E89EEDFD-A93A-42E9-869D-75CFE3CF5672}" srcId="{CC6A0775-1BBD-4026-9D25-DD6F7BC16356}" destId="{B9DB660C-9200-4B19-B33D-048B0FA3B550}" srcOrd="1" destOrd="0" parTransId="{A73CA2DA-0917-43D2-821E-988284AC467C}" sibTransId="{D3A72022-02A1-4BC4-B869-FD5E20E73DFB}"/>
    <dgm:cxn modelId="{9E3AF4FD-DA73-5A47-8CCA-6FBC117AD20E}" type="presOf" srcId="{0A39CABB-7C1E-486E-968F-27B3421139EC}" destId="{C4FD67EE-DC10-C64F-A3CE-90EB95FE14FF}" srcOrd="0" destOrd="1" presId="urn:microsoft.com/office/officeart/2005/8/layout/list1"/>
    <dgm:cxn modelId="{E18F1220-06EA-3B4D-8A23-F1EFFEEA0F48}" type="presParOf" srcId="{16D9CD26-066F-9A40-BECE-F5685E737470}" destId="{83B671FA-25A0-D644-A219-F46EBDFA21A9}" srcOrd="0" destOrd="0" presId="urn:microsoft.com/office/officeart/2005/8/layout/list1"/>
    <dgm:cxn modelId="{2AC6982E-7EC7-9C4A-AA10-0D643C24B3E4}" type="presParOf" srcId="{83B671FA-25A0-D644-A219-F46EBDFA21A9}" destId="{2F4A9EF3-0CEE-6442-9A16-2C32E3A3E163}" srcOrd="0" destOrd="0" presId="urn:microsoft.com/office/officeart/2005/8/layout/list1"/>
    <dgm:cxn modelId="{6A7318B9-B782-C847-91A5-0D2F628E7F62}" type="presParOf" srcId="{83B671FA-25A0-D644-A219-F46EBDFA21A9}" destId="{AD456F6F-7E62-5A45-8E86-80EF5D968A4E}" srcOrd="1" destOrd="0" presId="urn:microsoft.com/office/officeart/2005/8/layout/list1"/>
    <dgm:cxn modelId="{9EF79FBC-5E55-9444-84F9-E785AD7D3EB9}" type="presParOf" srcId="{16D9CD26-066F-9A40-BECE-F5685E737470}" destId="{7F6EC3C2-7197-7E44-8303-69393C2B89C4}" srcOrd="1" destOrd="0" presId="urn:microsoft.com/office/officeart/2005/8/layout/list1"/>
    <dgm:cxn modelId="{E45677AF-5718-8146-AFB5-F82E7C9D38C7}" type="presParOf" srcId="{16D9CD26-066F-9A40-BECE-F5685E737470}" destId="{C4FD67EE-DC10-C64F-A3CE-90EB95FE14FF}" srcOrd="2" destOrd="0" presId="urn:microsoft.com/office/officeart/2005/8/layout/list1"/>
    <dgm:cxn modelId="{3353CB25-0D3C-874D-9095-1853AEABA4EC}" type="presParOf" srcId="{16D9CD26-066F-9A40-BECE-F5685E737470}" destId="{EDC9F29D-E2CC-A544-B3A0-0F743C0F50C6}" srcOrd="3" destOrd="0" presId="urn:microsoft.com/office/officeart/2005/8/layout/list1"/>
    <dgm:cxn modelId="{4DD82306-9BEC-424C-9373-8B473375F8C8}" type="presParOf" srcId="{16D9CD26-066F-9A40-BECE-F5685E737470}" destId="{830A2105-5772-924A-A693-A3EC9A941E19}" srcOrd="4" destOrd="0" presId="urn:microsoft.com/office/officeart/2005/8/layout/list1"/>
    <dgm:cxn modelId="{AC177C7C-C333-3E4E-AC7E-C4FD5CC0012A}" type="presParOf" srcId="{830A2105-5772-924A-A693-A3EC9A941E19}" destId="{44BCF6DA-D4BE-9E40-BE8B-5D683909E31E}" srcOrd="0" destOrd="0" presId="urn:microsoft.com/office/officeart/2005/8/layout/list1"/>
    <dgm:cxn modelId="{26D15308-D6E1-5A43-9D8D-82706CA954CE}" type="presParOf" srcId="{830A2105-5772-924A-A693-A3EC9A941E19}" destId="{20CD5A76-204D-224C-86B9-B022FD250E88}" srcOrd="1" destOrd="0" presId="urn:microsoft.com/office/officeart/2005/8/layout/list1"/>
    <dgm:cxn modelId="{43042DA3-3425-3C40-A9AC-75F4C4981349}" type="presParOf" srcId="{16D9CD26-066F-9A40-BECE-F5685E737470}" destId="{50ACFD7E-D50C-C343-BFEB-998DF9E1652B}" srcOrd="5" destOrd="0" presId="urn:microsoft.com/office/officeart/2005/8/layout/list1"/>
    <dgm:cxn modelId="{E2312457-E3B7-2847-B963-B90DC0D11463}" type="presParOf" srcId="{16D9CD26-066F-9A40-BECE-F5685E737470}" destId="{DA939F41-39C4-B64B-A905-262DD2C6FBCF}" srcOrd="6" destOrd="0" presId="urn:microsoft.com/office/officeart/2005/8/layout/list1"/>
    <dgm:cxn modelId="{AB9F12C2-D4F5-CC4E-9F48-A132345783BB}" type="presParOf" srcId="{16D9CD26-066F-9A40-BECE-F5685E737470}" destId="{2A082D09-29AD-3447-BF9E-7B6ABB78B0E6}" srcOrd="7" destOrd="0" presId="urn:microsoft.com/office/officeart/2005/8/layout/list1"/>
    <dgm:cxn modelId="{EAFFD57F-4D49-F54D-94CD-C549D1261F41}" type="presParOf" srcId="{16D9CD26-066F-9A40-BECE-F5685E737470}" destId="{D1671BA8-A6D9-3F4C-A864-BCE27737ECE5}" srcOrd="8" destOrd="0" presId="urn:microsoft.com/office/officeart/2005/8/layout/list1"/>
    <dgm:cxn modelId="{F4A2F00F-2265-4145-B6F0-C1D86F77CFD7}" type="presParOf" srcId="{D1671BA8-A6D9-3F4C-A864-BCE27737ECE5}" destId="{8AB698A9-6591-9841-903C-A6A51D3C5045}" srcOrd="0" destOrd="0" presId="urn:microsoft.com/office/officeart/2005/8/layout/list1"/>
    <dgm:cxn modelId="{F4002C0F-71E1-7648-A56E-992C1F4EF804}" type="presParOf" srcId="{D1671BA8-A6D9-3F4C-A864-BCE27737ECE5}" destId="{374EEA57-1D85-5C45-BD11-77A1B45F9352}" srcOrd="1" destOrd="0" presId="urn:microsoft.com/office/officeart/2005/8/layout/list1"/>
    <dgm:cxn modelId="{AA531DBA-D6BD-0540-B90F-A762BB2F9D90}" type="presParOf" srcId="{16D9CD26-066F-9A40-BECE-F5685E737470}" destId="{0A498D45-0EE6-BF43-BF0E-0E02AA3067FA}" srcOrd="9" destOrd="0" presId="urn:microsoft.com/office/officeart/2005/8/layout/list1"/>
    <dgm:cxn modelId="{BA734ED5-D4A6-7348-80CB-92E7F7FA5952}" type="presParOf" srcId="{16D9CD26-066F-9A40-BECE-F5685E737470}" destId="{FB61E4B7-FCB0-4E43-B606-F0FD7940E3A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EAEBA3-49AA-D744-B4F7-9CB70F9525F2}"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US"/>
        </a:p>
      </dgm:t>
    </dgm:pt>
    <dgm:pt modelId="{30C46AA5-8D69-E74D-ABBA-6D299F908CC6}">
      <dgm:prSet custT="1"/>
      <dgm:spPr/>
      <dgm:t>
        <a:bodyPr/>
        <a:lstStyle/>
        <a:p>
          <a:pPr algn="ctr"/>
          <a:r>
            <a:rPr lang="en-US" sz="2400" b="0" i="0">
              <a:latin typeface="Century Gothic" panose="020B0502020202020204" pitchFamily="34" charset="0"/>
              <a:ea typeface="Open Sans" panose="020B0606030504020204" pitchFamily="34" charset="0"/>
              <a:cs typeface="Open Sans" panose="020B0606030504020204" pitchFamily="34" charset="0"/>
            </a:rPr>
            <a:t>“Pro-victim bias does not equate to anti-male bias.”	-Doe v. University of Colorado							</a:t>
          </a:r>
        </a:p>
      </dgm:t>
    </dgm:pt>
    <dgm:pt modelId="{811ECC27-687C-5C4B-9592-D6080AC7E18C}" type="parTrans" cxnId="{82B7116F-B874-6644-8456-41A121AFDE06}">
      <dgm:prSet/>
      <dgm:spPr/>
      <dgm:t>
        <a:bodyPr/>
        <a:lstStyle/>
        <a:p>
          <a:pPr algn="ctr"/>
          <a:endParaRPr lang="en-US"/>
        </a:p>
      </dgm:t>
    </dgm:pt>
    <dgm:pt modelId="{ED8F859D-5F39-164F-B8D6-7F79548D32C3}" type="sibTrans" cxnId="{82B7116F-B874-6644-8456-41A121AFDE06}">
      <dgm:prSet/>
      <dgm:spPr/>
      <dgm:t>
        <a:bodyPr/>
        <a:lstStyle/>
        <a:p>
          <a:pPr algn="ctr"/>
          <a:endParaRPr lang="en-US"/>
        </a:p>
      </dgm:t>
    </dgm:pt>
    <dgm:pt modelId="{E3E4B327-4F4B-8B42-A82A-F3D708010EA6}">
      <dgm:prSet custT="1"/>
      <dgm:spPr/>
      <dgm:t>
        <a:bodyPr/>
        <a:lstStyle/>
        <a:p>
          <a:pPr algn="ctr"/>
          <a:r>
            <a:rPr lang="en-US" sz="2400" b="0" i="0">
              <a:latin typeface="Century Gothic" panose="020B0502020202020204" pitchFamily="34" charset="0"/>
              <a:ea typeface="Open Sans" panose="020B0606030504020204" pitchFamily="34" charset="0"/>
              <a:cs typeface="Open Sans" panose="020B0606030504020204" pitchFamily="34" charset="0"/>
            </a:rPr>
            <a:t>Anti-violence bias does not equate to anti-male bias.</a:t>
          </a:r>
        </a:p>
      </dgm:t>
    </dgm:pt>
    <dgm:pt modelId="{38D74FF5-FA43-D24D-B14F-AA02DEE55B2F}" type="parTrans" cxnId="{CA82EC23-A7D0-D344-B3D2-4A38C96A293C}">
      <dgm:prSet/>
      <dgm:spPr/>
      <dgm:t>
        <a:bodyPr/>
        <a:lstStyle/>
        <a:p>
          <a:pPr algn="ctr"/>
          <a:endParaRPr lang="en-US"/>
        </a:p>
      </dgm:t>
    </dgm:pt>
    <dgm:pt modelId="{FDD47C17-0B5F-CE48-A218-80C67C799ECF}" type="sibTrans" cxnId="{CA82EC23-A7D0-D344-B3D2-4A38C96A293C}">
      <dgm:prSet/>
      <dgm:spPr/>
      <dgm:t>
        <a:bodyPr/>
        <a:lstStyle/>
        <a:p>
          <a:pPr algn="ctr"/>
          <a:endParaRPr lang="en-US"/>
        </a:p>
      </dgm:t>
    </dgm:pt>
    <dgm:pt modelId="{3AB8E632-2E57-7A4C-969E-604D723CE845}" type="pres">
      <dgm:prSet presAssocID="{DEEAEBA3-49AA-D744-B4F7-9CB70F9525F2}" presName="vert0" presStyleCnt="0">
        <dgm:presLayoutVars>
          <dgm:dir/>
          <dgm:animOne val="branch"/>
          <dgm:animLvl val="lvl"/>
        </dgm:presLayoutVars>
      </dgm:prSet>
      <dgm:spPr/>
    </dgm:pt>
    <dgm:pt modelId="{F724AB3E-996B-824C-BEB6-65513A441910}" type="pres">
      <dgm:prSet presAssocID="{30C46AA5-8D69-E74D-ABBA-6D299F908CC6}" presName="thickLine" presStyleLbl="alignNode1" presStyleIdx="0" presStyleCnt="2"/>
      <dgm:spPr/>
      <dgm:extLst>
        <a:ext uri="{E40237B7-FDA0-4F09-8148-C483321AD2D9}">
          <dgm14:cNvPr xmlns:dgm14="http://schemas.microsoft.com/office/drawing/2010/diagram" id="0" name="" descr="•“Pro-victim bias does not equate to anti-male bias.”  -Doe v. University of Colorado  &#10;"/>
        </a:ext>
      </dgm:extLst>
    </dgm:pt>
    <dgm:pt modelId="{682A2C04-42C2-D743-A022-15F7C85BFEAB}" type="pres">
      <dgm:prSet presAssocID="{30C46AA5-8D69-E74D-ABBA-6D299F908CC6}" presName="horz1" presStyleCnt="0"/>
      <dgm:spPr/>
    </dgm:pt>
    <dgm:pt modelId="{4FB7DF20-6990-FE45-8530-8E7F815B007A}" type="pres">
      <dgm:prSet presAssocID="{30C46AA5-8D69-E74D-ABBA-6D299F908CC6}" presName="tx1" presStyleLbl="revTx" presStyleIdx="0" presStyleCnt="2"/>
      <dgm:spPr/>
    </dgm:pt>
    <dgm:pt modelId="{13BBE223-9471-AF4A-B5BE-5CD4C0D0F235}" type="pres">
      <dgm:prSet presAssocID="{30C46AA5-8D69-E74D-ABBA-6D299F908CC6}" presName="vert1" presStyleCnt="0"/>
      <dgm:spPr/>
    </dgm:pt>
    <dgm:pt modelId="{06E2A981-4FEE-3C45-8DC3-622C74F9C2B9}" type="pres">
      <dgm:prSet presAssocID="{E3E4B327-4F4B-8B42-A82A-F3D708010EA6}" presName="thickLine" presStyleLbl="alignNode1" presStyleIdx="1" presStyleCnt="2"/>
      <dgm:spPr/>
    </dgm:pt>
    <dgm:pt modelId="{CD700567-475A-DF48-919B-97753889AC67}" type="pres">
      <dgm:prSet presAssocID="{E3E4B327-4F4B-8B42-A82A-F3D708010EA6}" presName="horz1" presStyleCnt="0"/>
      <dgm:spPr/>
    </dgm:pt>
    <dgm:pt modelId="{0225EF71-9057-0141-8E63-80ADD1F1321B}" type="pres">
      <dgm:prSet presAssocID="{E3E4B327-4F4B-8B42-A82A-F3D708010EA6}" presName="tx1" presStyleLbl="revTx" presStyleIdx="1" presStyleCnt="2"/>
      <dgm:spPr/>
    </dgm:pt>
    <dgm:pt modelId="{02D88CC5-D14B-B642-8A75-40B6B8E91739}" type="pres">
      <dgm:prSet presAssocID="{E3E4B327-4F4B-8B42-A82A-F3D708010EA6}" presName="vert1" presStyleCnt="0"/>
      <dgm:spPr/>
    </dgm:pt>
  </dgm:ptLst>
  <dgm:cxnLst>
    <dgm:cxn modelId="{13E31A02-31FF-644F-AB88-AA43037B60A3}" type="presOf" srcId="{E3E4B327-4F4B-8B42-A82A-F3D708010EA6}" destId="{0225EF71-9057-0141-8E63-80ADD1F1321B}" srcOrd="0" destOrd="0" presId="urn:microsoft.com/office/officeart/2008/layout/LinedList"/>
    <dgm:cxn modelId="{CA82EC23-A7D0-D344-B3D2-4A38C96A293C}" srcId="{DEEAEBA3-49AA-D744-B4F7-9CB70F9525F2}" destId="{E3E4B327-4F4B-8B42-A82A-F3D708010EA6}" srcOrd="1" destOrd="0" parTransId="{38D74FF5-FA43-D24D-B14F-AA02DEE55B2F}" sibTransId="{FDD47C17-0B5F-CE48-A218-80C67C799ECF}"/>
    <dgm:cxn modelId="{82B7116F-B874-6644-8456-41A121AFDE06}" srcId="{DEEAEBA3-49AA-D744-B4F7-9CB70F9525F2}" destId="{30C46AA5-8D69-E74D-ABBA-6D299F908CC6}" srcOrd="0" destOrd="0" parTransId="{811ECC27-687C-5C4B-9592-D6080AC7E18C}" sibTransId="{ED8F859D-5F39-164F-B8D6-7F79548D32C3}"/>
    <dgm:cxn modelId="{94750FCA-C37A-224B-952F-42C6092E02CF}" type="presOf" srcId="{30C46AA5-8D69-E74D-ABBA-6D299F908CC6}" destId="{4FB7DF20-6990-FE45-8530-8E7F815B007A}" srcOrd="0" destOrd="0" presId="urn:microsoft.com/office/officeart/2008/layout/LinedList"/>
    <dgm:cxn modelId="{F07FE4D3-B6F4-104F-85B9-F490E753B4AD}" type="presOf" srcId="{DEEAEBA3-49AA-D744-B4F7-9CB70F9525F2}" destId="{3AB8E632-2E57-7A4C-969E-604D723CE845}" srcOrd="0" destOrd="0" presId="urn:microsoft.com/office/officeart/2008/layout/LinedList"/>
    <dgm:cxn modelId="{1E762EEC-1E4C-6142-8A49-8A0B89FE214F}" type="presParOf" srcId="{3AB8E632-2E57-7A4C-969E-604D723CE845}" destId="{F724AB3E-996B-824C-BEB6-65513A441910}" srcOrd="0" destOrd="0" presId="urn:microsoft.com/office/officeart/2008/layout/LinedList"/>
    <dgm:cxn modelId="{5085AC92-D754-3C4A-9DB9-CDD24D76339A}" type="presParOf" srcId="{3AB8E632-2E57-7A4C-969E-604D723CE845}" destId="{682A2C04-42C2-D743-A022-15F7C85BFEAB}" srcOrd="1" destOrd="0" presId="urn:microsoft.com/office/officeart/2008/layout/LinedList"/>
    <dgm:cxn modelId="{C58E4F3B-3A13-7D45-AADE-7A6D9E3E35D1}" type="presParOf" srcId="{682A2C04-42C2-D743-A022-15F7C85BFEAB}" destId="{4FB7DF20-6990-FE45-8530-8E7F815B007A}" srcOrd="0" destOrd="0" presId="urn:microsoft.com/office/officeart/2008/layout/LinedList"/>
    <dgm:cxn modelId="{ED3A06B7-6FAE-2B48-ADFA-6336A6A1C751}" type="presParOf" srcId="{682A2C04-42C2-D743-A022-15F7C85BFEAB}" destId="{13BBE223-9471-AF4A-B5BE-5CD4C0D0F235}" srcOrd="1" destOrd="0" presId="urn:microsoft.com/office/officeart/2008/layout/LinedList"/>
    <dgm:cxn modelId="{B52C6000-609A-9D45-B3DC-942C2371534E}" type="presParOf" srcId="{3AB8E632-2E57-7A4C-969E-604D723CE845}" destId="{06E2A981-4FEE-3C45-8DC3-622C74F9C2B9}" srcOrd="2" destOrd="0" presId="urn:microsoft.com/office/officeart/2008/layout/LinedList"/>
    <dgm:cxn modelId="{246FB320-6363-A84F-8F85-52619995F1BE}" type="presParOf" srcId="{3AB8E632-2E57-7A4C-969E-604D723CE845}" destId="{CD700567-475A-DF48-919B-97753889AC67}" srcOrd="3" destOrd="0" presId="urn:microsoft.com/office/officeart/2008/layout/LinedList"/>
    <dgm:cxn modelId="{C4BE78E4-90F8-1F49-8DDE-09F2BFBD12DE}" type="presParOf" srcId="{CD700567-475A-DF48-919B-97753889AC67}" destId="{0225EF71-9057-0141-8E63-80ADD1F1321B}" srcOrd="0" destOrd="0" presId="urn:microsoft.com/office/officeart/2008/layout/LinedList"/>
    <dgm:cxn modelId="{9932D5F5-9FD4-2E45-B19A-4FBDD7C50110}" type="presParOf" srcId="{CD700567-475A-DF48-919B-97753889AC67}" destId="{02D88CC5-D14B-B642-8A75-40B6B8E917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67713C-B4C7-4B1C-8DB9-241106EDFFD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21AA347-2A70-4641-9A44-2F188FE218D2}">
      <dgm:prSet custT="1"/>
      <dgm:spPr/>
      <dgm:t>
        <a:bodyPr/>
        <a:lstStyle/>
        <a:p>
          <a:pPr>
            <a:lnSpc>
              <a:spcPct val="100000"/>
            </a:lnSpc>
          </a:pPr>
          <a:r>
            <a:rPr lang="en-US" sz="2200" b="0" i="0">
              <a:latin typeface="Century Gothic" panose="020B0502020202020204" pitchFamily="34" charset="0"/>
              <a:ea typeface="Open Sans Semibold" panose="020B0706030804020204" pitchFamily="34" charset="0"/>
              <a:cs typeface="Open Sans Semibold" panose="020B0706030804020204" pitchFamily="34" charset="0"/>
            </a:rPr>
            <a:t>Substitute their own findings for the findings of the decision maker</a:t>
          </a:r>
        </a:p>
      </dgm:t>
    </dgm:pt>
    <dgm:pt modelId="{168F8FD7-E863-4EB1-9E49-2B468913955F}" type="parTrans" cxnId="{A6170A45-10EA-4F4B-8197-F7BD3D5D924E}">
      <dgm:prSet/>
      <dgm:spPr/>
      <dgm:t>
        <a:bodyPr/>
        <a:lstStyle/>
        <a:p>
          <a:endParaRPr lang="en-US"/>
        </a:p>
      </dgm:t>
    </dgm:pt>
    <dgm:pt modelId="{2BE8F38C-A929-4F5D-8BC7-BF1715843132}" type="sibTrans" cxnId="{A6170A45-10EA-4F4B-8197-F7BD3D5D924E}">
      <dgm:prSet/>
      <dgm:spPr/>
      <dgm:t>
        <a:bodyPr/>
        <a:lstStyle/>
        <a:p>
          <a:pPr>
            <a:lnSpc>
              <a:spcPct val="100000"/>
            </a:lnSpc>
          </a:pPr>
          <a:endParaRPr lang="en-US"/>
        </a:p>
      </dgm:t>
    </dgm:pt>
    <dgm:pt modelId="{8640E025-F859-43B9-AF2A-9E1925788C55}">
      <dgm:prSet custT="1"/>
      <dgm:spPr/>
      <dgm:t>
        <a:bodyPr/>
        <a:lstStyle/>
        <a:p>
          <a:pPr>
            <a:lnSpc>
              <a:spcPct val="100000"/>
            </a:lnSpc>
          </a:pPr>
          <a:r>
            <a:rPr lang="en-US" sz="2200" b="0" i="0">
              <a:latin typeface="Century Gothic" panose="020B0502020202020204" pitchFamily="34" charset="0"/>
              <a:ea typeface="Open Sans Semibold" panose="020B0706030804020204" pitchFamily="34" charset="0"/>
              <a:cs typeface="Open Sans Semibold" panose="020B0706030804020204" pitchFamily="34" charset="0"/>
            </a:rPr>
            <a:t>Consider new evidence</a:t>
          </a:r>
        </a:p>
      </dgm:t>
    </dgm:pt>
    <dgm:pt modelId="{9BBB3569-699F-4488-80C7-A10188F00940}" type="parTrans" cxnId="{D971400E-E8C0-487D-8FE3-4ECE557A478D}">
      <dgm:prSet/>
      <dgm:spPr/>
      <dgm:t>
        <a:bodyPr/>
        <a:lstStyle/>
        <a:p>
          <a:endParaRPr lang="en-US"/>
        </a:p>
      </dgm:t>
    </dgm:pt>
    <dgm:pt modelId="{275FD1E6-35EB-4DE1-8EA7-1E0636B835D2}" type="sibTrans" cxnId="{D971400E-E8C0-487D-8FE3-4ECE557A478D}">
      <dgm:prSet/>
      <dgm:spPr/>
      <dgm:t>
        <a:bodyPr/>
        <a:lstStyle/>
        <a:p>
          <a:pPr>
            <a:lnSpc>
              <a:spcPct val="100000"/>
            </a:lnSpc>
          </a:pPr>
          <a:endParaRPr lang="en-US"/>
        </a:p>
      </dgm:t>
    </dgm:pt>
    <dgm:pt modelId="{7952A873-BFD0-41D1-A3B4-51EC8EF4C01E}">
      <dgm:prSet custT="1"/>
      <dgm:spPr/>
      <dgm:t>
        <a:bodyPr/>
        <a:lstStyle/>
        <a:p>
          <a:pPr>
            <a:lnSpc>
              <a:spcPct val="100000"/>
            </a:lnSpc>
          </a:pPr>
          <a:r>
            <a:rPr lang="en-US" sz="2200" b="0" i="0">
              <a:latin typeface="Century Gothic" panose="020B0502020202020204" pitchFamily="34" charset="0"/>
              <a:ea typeface="Open Sans Semibold" panose="020B0706030804020204" pitchFamily="34" charset="0"/>
              <a:cs typeface="Open Sans Semibold" panose="020B0706030804020204" pitchFamily="34" charset="0"/>
            </a:rPr>
            <a:t>Correct procedural errors on their own</a:t>
          </a:r>
        </a:p>
      </dgm:t>
    </dgm:pt>
    <dgm:pt modelId="{A51D626F-21BA-48BC-9C78-B3C55933B9C1}" type="parTrans" cxnId="{23FFECEC-E091-45F0-82E5-CDF555926ADC}">
      <dgm:prSet/>
      <dgm:spPr/>
      <dgm:t>
        <a:bodyPr/>
        <a:lstStyle/>
        <a:p>
          <a:endParaRPr lang="en-US"/>
        </a:p>
      </dgm:t>
    </dgm:pt>
    <dgm:pt modelId="{64A1A2A3-689D-40B3-88A8-F91CBAE5837D}" type="sibTrans" cxnId="{23FFECEC-E091-45F0-82E5-CDF555926ADC}">
      <dgm:prSet/>
      <dgm:spPr/>
      <dgm:t>
        <a:bodyPr/>
        <a:lstStyle/>
        <a:p>
          <a:pPr>
            <a:lnSpc>
              <a:spcPct val="100000"/>
            </a:lnSpc>
          </a:pPr>
          <a:endParaRPr lang="en-US"/>
        </a:p>
      </dgm:t>
    </dgm:pt>
    <dgm:pt modelId="{6BEE1F4C-8E9A-47CF-8FC4-40AB11AD997D}" type="pres">
      <dgm:prSet presAssocID="{3767713C-B4C7-4B1C-8DB9-241106EDFFD8}" presName="root" presStyleCnt="0">
        <dgm:presLayoutVars>
          <dgm:dir/>
          <dgm:resizeHandles val="exact"/>
        </dgm:presLayoutVars>
      </dgm:prSet>
      <dgm:spPr/>
    </dgm:pt>
    <dgm:pt modelId="{6B505DB7-2E58-4AC8-A506-D254CADB1A61}" type="pres">
      <dgm:prSet presAssocID="{3767713C-B4C7-4B1C-8DB9-241106EDFFD8}" presName="container" presStyleCnt="0">
        <dgm:presLayoutVars>
          <dgm:dir/>
          <dgm:resizeHandles val="exact"/>
        </dgm:presLayoutVars>
      </dgm:prSet>
      <dgm:spPr/>
    </dgm:pt>
    <dgm:pt modelId="{5CCE48BD-1BD7-4063-95CB-8B4613A1F5F8}" type="pres">
      <dgm:prSet presAssocID="{021AA347-2A70-4641-9A44-2F188FE218D2}" presName="compNode" presStyleCnt="0"/>
      <dgm:spPr/>
    </dgm:pt>
    <dgm:pt modelId="{3F81C675-4553-44E6-B215-EA7B1A9041C7}" type="pres">
      <dgm:prSet presAssocID="{021AA347-2A70-4641-9A44-2F188FE218D2}" presName="iconBgRect" presStyleLbl="bgShp" presStyleIdx="0" presStyleCnt="3"/>
      <dgm:spPr/>
    </dgm:pt>
    <dgm:pt modelId="{6E99C424-23CF-4584-8365-DB400F6AF09A}" type="pres">
      <dgm:prSet presAssocID="{021AA347-2A70-4641-9A44-2F188FE218D2}"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uffle"/>
        </a:ext>
      </dgm:extLst>
    </dgm:pt>
    <dgm:pt modelId="{7C1D2EBE-171E-4791-83FE-3A31701AB318}" type="pres">
      <dgm:prSet presAssocID="{021AA347-2A70-4641-9A44-2F188FE218D2}" presName="spaceRect" presStyleCnt="0"/>
      <dgm:spPr/>
    </dgm:pt>
    <dgm:pt modelId="{77B7DA17-290B-4ABF-8805-5D36F419448D}" type="pres">
      <dgm:prSet presAssocID="{021AA347-2A70-4641-9A44-2F188FE218D2}" presName="textRect" presStyleLbl="revTx" presStyleIdx="0" presStyleCnt="3">
        <dgm:presLayoutVars>
          <dgm:chMax val="1"/>
          <dgm:chPref val="1"/>
        </dgm:presLayoutVars>
      </dgm:prSet>
      <dgm:spPr/>
    </dgm:pt>
    <dgm:pt modelId="{118787B5-E869-49A8-B91D-3878C3659C8D}" type="pres">
      <dgm:prSet presAssocID="{2BE8F38C-A929-4F5D-8BC7-BF1715843132}" presName="sibTrans" presStyleLbl="sibTrans2D1" presStyleIdx="0" presStyleCnt="0"/>
      <dgm:spPr/>
    </dgm:pt>
    <dgm:pt modelId="{FE32B500-DBE3-4643-8B9D-CBA0AF854157}" type="pres">
      <dgm:prSet presAssocID="{8640E025-F859-43B9-AF2A-9E1925788C55}" presName="compNode" presStyleCnt="0"/>
      <dgm:spPr/>
    </dgm:pt>
    <dgm:pt modelId="{57039D58-5E34-49EB-AEBD-DEFB541A3A35}" type="pres">
      <dgm:prSet presAssocID="{8640E025-F859-43B9-AF2A-9E1925788C55}" presName="iconBgRect" presStyleLbl="bgShp" presStyleIdx="1" presStyleCnt="3"/>
      <dgm:spPr/>
    </dgm:pt>
    <dgm:pt modelId="{0E1F3A44-1589-4690-9255-FE5571D01B20}" type="pres">
      <dgm:prSet presAssocID="{8640E025-F859-43B9-AF2A-9E1925788C5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886BB4BA-AACA-4DA7-8908-7161262FB325}" type="pres">
      <dgm:prSet presAssocID="{8640E025-F859-43B9-AF2A-9E1925788C55}" presName="spaceRect" presStyleCnt="0"/>
      <dgm:spPr/>
    </dgm:pt>
    <dgm:pt modelId="{677C532D-1B6E-413C-9B2B-4BDDF984EA54}" type="pres">
      <dgm:prSet presAssocID="{8640E025-F859-43B9-AF2A-9E1925788C55}" presName="textRect" presStyleLbl="revTx" presStyleIdx="1" presStyleCnt="3">
        <dgm:presLayoutVars>
          <dgm:chMax val="1"/>
          <dgm:chPref val="1"/>
        </dgm:presLayoutVars>
      </dgm:prSet>
      <dgm:spPr/>
    </dgm:pt>
    <dgm:pt modelId="{0EA112B3-B55D-42C6-9E66-D9DC62DDF2D5}" type="pres">
      <dgm:prSet presAssocID="{275FD1E6-35EB-4DE1-8EA7-1E0636B835D2}" presName="sibTrans" presStyleLbl="sibTrans2D1" presStyleIdx="0" presStyleCnt="0"/>
      <dgm:spPr/>
    </dgm:pt>
    <dgm:pt modelId="{C4967E1F-7019-4482-ADBC-4221264C69BC}" type="pres">
      <dgm:prSet presAssocID="{7952A873-BFD0-41D1-A3B4-51EC8EF4C01E}" presName="compNode" presStyleCnt="0"/>
      <dgm:spPr/>
    </dgm:pt>
    <dgm:pt modelId="{D7BD670B-9D5C-468A-BE0F-662976A580DD}" type="pres">
      <dgm:prSet presAssocID="{7952A873-BFD0-41D1-A3B4-51EC8EF4C01E}" presName="iconBgRect" presStyleLbl="bgShp" presStyleIdx="2" presStyleCnt="3"/>
      <dgm:spPr/>
    </dgm:pt>
    <dgm:pt modelId="{A491C1FF-30C7-4346-BFD2-436F250401F3}" type="pres">
      <dgm:prSet presAssocID="{7952A873-BFD0-41D1-A3B4-51EC8EF4C0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
        </a:ext>
      </dgm:extLst>
    </dgm:pt>
    <dgm:pt modelId="{43A14334-D512-486C-BF15-9CF64F7F285B}" type="pres">
      <dgm:prSet presAssocID="{7952A873-BFD0-41D1-A3B4-51EC8EF4C01E}" presName="spaceRect" presStyleCnt="0"/>
      <dgm:spPr/>
    </dgm:pt>
    <dgm:pt modelId="{413EE3CC-B8A7-46E4-AC64-B9FCCDDDFAEE}" type="pres">
      <dgm:prSet presAssocID="{7952A873-BFD0-41D1-A3B4-51EC8EF4C01E}" presName="textRect" presStyleLbl="revTx" presStyleIdx="2" presStyleCnt="3">
        <dgm:presLayoutVars>
          <dgm:chMax val="1"/>
          <dgm:chPref val="1"/>
        </dgm:presLayoutVars>
      </dgm:prSet>
      <dgm:spPr/>
    </dgm:pt>
  </dgm:ptLst>
  <dgm:cxnLst>
    <dgm:cxn modelId="{D971400E-E8C0-487D-8FE3-4ECE557A478D}" srcId="{3767713C-B4C7-4B1C-8DB9-241106EDFFD8}" destId="{8640E025-F859-43B9-AF2A-9E1925788C55}" srcOrd="1" destOrd="0" parTransId="{9BBB3569-699F-4488-80C7-A10188F00940}" sibTransId="{275FD1E6-35EB-4DE1-8EA7-1E0636B835D2}"/>
    <dgm:cxn modelId="{D030C823-E1D7-4AF4-AB30-10A9DCFCE273}" type="presOf" srcId="{8640E025-F859-43B9-AF2A-9E1925788C55}" destId="{677C532D-1B6E-413C-9B2B-4BDDF984EA54}" srcOrd="0" destOrd="0" presId="urn:microsoft.com/office/officeart/2018/2/layout/IconCircleList"/>
    <dgm:cxn modelId="{A6170A45-10EA-4F4B-8197-F7BD3D5D924E}" srcId="{3767713C-B4C7-4B1C-8DB9-241106EDFFD8}" destId="{021AA347-2A70-4641-9A44-2F188FE218D2}" srcOrd="0" destOrd="0" parTransId="{168F8FD7-E863-4EB1-9E49-2B468913955F}" sibTransId="{2BE8F38C-A929-4F5D-8BC7-BF1715843132}"/>
    <dgm:cxn modelId="{BB45EC78-6633-46BC-8D85-D97C6E8F6E2C}" type="presOf" srcId="{021AA347-2A70-4641-9A44-2F188FE218D2}" destId="{77B7DA17-290B-4ABF-8805-5D36F419448D}" srcOrd="0" destOrd="0" presId="urn:microsoft.com/office/officeart/2018/2/layout/IconCircleList"/>
    <dgm:cxn modelId="{C5674CB9-0465-4D20-A515-73355F8BFA3B}" type="presOf" srcId="{275FD1E6-35EB-4DE1-8EA7-1E0636B835D2}" destId="{0EA112B3-B55D-42C6-9E66-D9DC62DDF2D5}" srcOrd="0" destOrd="0" presId="urn:microsoft.com/office/officeart/2018/2/layout/IconCircleList"/>
    <dgm:cxn modelId="{713222CE-1C4B-4798-9485-E0AC807480B9}" type="presOf" srcId="{7952A873-BFD0-41D1-A3B4-51EC8EF4C01E}" destId="{413EE3CC-B8A7-46E4-AC64-B9FCCDDDFAEE}" srcOrd="0" destOrd="0" presId="urn:microsoft.com/office/officeart/2018/2/layout/IconCircleList"/>
    <dgm:cxn modelId="{193C19D9-9AFC-4AD4-BF9E-974FEBCAC69B}" type="presOf" srcId="{3767713C-B4C7-4B1C-8DB9-241106EDFFD8}" destId="{6BEE1F4C-8E9A-47CF-8FC4-40AB11AD997D}" srcOrd="0" destOrd="0" presId="urn:microsoft.com/office/officeart/2018/2/layout/IconCircleList"/>
    <dgm:cxn modelId="{23FFECEC-E091-45F0-82E5-CDF555926ADC}" srcId="{3767713C-B4C7-4B1C-8DB9-241106EDFFD8}" destId="{7952A873-BFD0-41D1-A3B4-51EC8EF4C01E}" srcOrd="2" destOrd="0" parTransId="{A51D626F-21BA-48BC-9C78-B3C55933B9C1}" sibTransId="{64A1A2A3-689D-40B3-88A8-F91CBAE5837D}"/>
    <dgm:cxn modelId="{DFE55AFD-38F1-4316-9AC7-672AAF996B9A}" type="presOf" srcId="{2BE8F38C-A929-4F5D-8BC7-BF1715843132}" destId="{118787B5-E869-49A8-B91D-3878C3659C8D}" srcOrd="0" destOrd="0" presId="urn:microsoft.com/office/officeart/2018/2/layout/IconCircleList"/>
    <dgm:cxn modelId="{F86BD9B7-F385-4B12-8C54-D68A6AD4318C}" type="presParOf" srcId="{6BEE1F4C-8E9A-47CF-8FC4-40AB11AD997D}" destId="{6B505DB7-2E58-4AC8-A506-D254CADB1A61}" srcOrd="0" destOrd="0" presId="urn:microsoft.com/office/officeart/2018/2/layout/IconCircleList"/>
    <dgm:cxn modelId="{E75FA136-14A6-44BA-A430-542311EC7A8F}" type="presParOf" srcId="{6B505DB7-2E58-4AC8-A506-D254CADB1A61}" destId="{5CCE48BD-1BD7-4063-95CB-8B4613A1F5F8}" srcOrd="0" destOrd="0" presId="urn:microsoft.com/office/officeart/2018/2/layout/IconCircleList"/>
    <dgm:cxn modelId="{0354284D-4547-426D-B1CC-A0780EEF0CB9}" type="presParOf" srcId="{5CCE48BD-1BD7-4063-95CB-8B4613A1F5F8}" destId="{3F81C675-4553-44E6-B215-EA7B1A9041C7}" srcOrd="0" destOrd="0" presId="urn:microsoft.com/office/officeart/2018/2/layout/IconCircleList"/>
    <dgm:cxn modelId="{DC1AD727-B1DF-4929-85E5-959B4CBA5BEA}" type="presParOf" srcId="{5CCE48BD-1BD7-4063-95CB-8B4613A1F5F8}" destId="{6E99C424-23CF-4584-8365-DB400F6AF09A}" srcOrd="1" destOrd="0" presId="urn:microsoft.com/office/officeart/2018/2/layout/IconCircleList"/>
    <dgm:cxn modelId="{CB002F39-CD46-400B-91E5-E13350DDBD4A}" type="presParOf" srcId="{5CCE48BD-1BD7-4063-95CB-8B4613A1F5F8}" destId="{7C1D2EBE-171E-4791-83FE-3A31701AB318}" srcOrd="2" destOrd="0" presId="urn:microsoft.com/office/officeart/2018/2/layout/IconCircleList"/>
    <dgm:cxn modelId="{4B76CF57-DC84-4DC4-B852-926C46C82D03}" type="presParOf" srcId="{5CCE48BD-1BD7-4063-95CB-8B4613A1F5F8}" destId="{77B7DA17-290B-4ABF-8805-5D36F419448D}" srcOrd="3" destOrd="0" presId="urn:microsoft.com/office/officeart/2018/2/layout/IconCircleList"/>
    <dgm:cxn modelId="{B8A16929-4792-460A-B852-7C2417DE0B88}" type="presParOf" srcId="{6B505DB7-2E58-4AC8-A506-D254CADB1A61}" destId="{118787B5-E869-49A8-B91D-3878C3659C8D}" srcOrd="1" destOrd="0" presId="urn:microsoft.com/office/officeart/2018/2/layout/IconCircleList"/>
    <dgm:cxn modelId="{0F221136-44CB-4A45-92C5-8B2012D55C2D}" type="presParOf" srcId="{6B505DB7-2E58-4AC8-A506-D254CADB1A61}" destId="{FE32B500-DBE3-4643-8B9D-CBA0AF854157}" srcOrd="2" destOrd="0" presId="urn:microsoft.com/office/officeart/2018/2/layout/IconCircleList"/>
    <dgm:cxn modelId="{5B44FFBA-2BC9-4AF0-A776-0D4EDF102C03}" type="presParOf" srcId="{FE32B500-DBE3-4643-8B9D-CBA0AF854157}" destId="{57039D58-5E34-49EB-AEBD-DEFB541A3A35}" srcOrd="0" destOrd="0" presId="urn:microsoft.com/office/officeart/2018/2/layout/IconCircleList"/>
    <dgm:cxn modelId="{4CFBB8E4-6076-4BD5-A8A5-610EAF049582}" type="presParOf" srcId="{FE32B500-DBE3-4643-8B9D-CBA0AF854157}" destId="{0E1F3A44-1589-4690-9255-FE5571D01B20}" srcOrd="1" destOrd="0" presId="urn:microsoft.com/office/officeart/2018/2/layout/IconCircleList"/>
    <dgm:cxn modelId="{1CE99429-553B-4D23-83AE-02D3AD979CF3}" type="presParOf" srcId="{FE32B500-DBE3-4643-8B9D-CBA0AF854157}" destId="{886BB4BA-AACA-4DA7-8908-7161262FB325}" srcOrd="2" destOrd="0" presId="urn:microsoft.com/office/officeart/2018/2/layout/IconCircleList"/>
    <dgm:cxn modelId="{E9D77FF4-92F3-4E00-BA45-2027F16DA82B}" type="presParOf" srcId="{FE32B500-DBE3-4643-8B9D-CBA0AF854157}" destId="{677C532D-1B6E-413C-9B2B-4BDDF984EA54}" srcOrd="3" destOrd="0" presId="urn:microsoft.com/office/officeart/2018/2/layout/IconCircleList"/>
    <dgm:cxn modelId="{F9B4740D-54E0-4DD1-9F39-F9CAD181FC12}" type="presParOf" srcId="{6B505DB7-2E58-4AC8-A506-D254CADB1A61}" destId="{0EA112B3-B55D-42C6-9E66-D9DC62DDF2D5}" srcOrd="3" destOrd="0" presId="urn:microsoft.com/office/officeart/2018/2/layout/IconCircleList"/>
    <dgm:cxn modelId="{281D1DB6-A8E8-430B-BD42-6051CBC40229}" type="presParOf" srcId="{6B505DB7-2E58-4AC8-A506-D254CADB1A61}" destId="{C4967E1F-7019-4482-ADBC-4221264C69BC}" srcOrd="4" destOrd="0" presId="urn:microsoft.com/office/officeart/2018/2/layout/IconCircleList"/>
    <dgm:cxn modelId="{67152AC8-15BD-4D5F-929A-81864907FA84}" type="presParOf" srcId="{C4967E1F-7019-4482-ADBC-4221264C69BC}" destId="{D7BD670B-9D5C-468A-BE0F-662976A580DD}" srcOrd="0" destOrd="0" presId="urn:microsoft.com/office/officeart/2018/2/layout/IconCircleList"/>
    <dgm:cxn modelId="{1C5D20BC-B2FC-48F6-9FC4-A10A23DC7C1C}" type="presParOf" srcId="{C4967E1F-7019-4482-ADBC-4221264C69BC}" destId="{A491C1FF-30C7-4346-BFD2-436F250401F3}" srcOrd="1" destOrd="0" presId="urn:microsoft.com/office/officeart/2018/2/layout/IconCircleList"/>
    <dgm:cxn modelId="{77A6A52E-FBD7-40F1-A3BB-964F27A45871}" type="presParOf" srcId="{C4967E1F-7019-4482-ADBC-4221264C69BC}" destId="{43A14334-D512-486C-BF15-9CF64F7F285B}" srcOrd="2" destOrd="0" presId="urn:microsoft.com/office/officeart/2018/2/layout/IconCircleList"/>
    <dgm:cxn modelId="{EBF0BE1B-D9D4-4BDC-80F7-7199BE348D75}" type="presParOf" srcId="{C4967E1F-7019-4482-ADBC-4221264C69BC}" destId="{413EE3CC-B8A7-46E4-AC64-B9FCCDDDFAE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CF1C8-20E0-3E48-AAA0-ECA4D577402A}">
      <dsp:nvSpPr>
        <dsp:cNvPr id="0" name=""/>
        <dsp:cNvSpPr/>
      </dsp:nvSpPr>
      <dsp:spPr>
        <a:xfrm>
          <a:off x="0" y="472"/>
          <a:ext cx="57971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290EA3-1AD5-344C-AAB1-B507C9128D8F}">
      <dsp:nvSpPr>
        <dsp:cNvPr id="0" name=""/>
        <dsp:cNvSpPr/>
      </dsp:nvSpPr>
      <dsp:spPr>
        <a:xfrm>
          <a:off x="0" y="472"/>
          <a:ext cx="5797172" cy="77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latin typeface="Century Gothic" panose="020B0502020202020204" pitchFamily="34" charset="0"/>
            </a:rPr>
            <a:t>Too large: time, resources, loss of trust</a:t>
          </a:r>
        </a:p>
      </dsp:txBody>
      <dsp:txXfrm>
        <a:off x="0" y="472"/>
        <a:ext cx="5797172" cy="774087"/>
      </dsp:txXfrm>
    </dsp:sp>
    <dsp:sp modelId="{BB021287-A443-9342-8001-6B5A2CB0A33F}">
      <dsp:nvSpPr>
        <dsp:cNvPr id="0" name=""/>
        <dsp:cNvSpPr/>
      </dsp:nvSpPr>
      <dsp:spPr>
        <a:xfrm>
          <a:off x="0" y="774560"/>
          <a:ext cx="57971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555F8-3E22-3F4F-9E34-2455BC2FD92E}">
      <dsp:nvSpPr>
        <dsp:cNvPr id="0" name=""/>
        <dsp:cNvSpPr/>
      </dsp:nvSpPr>
      <dsp:spPr>
        <a:xfrm>
          <a:off x="0" y="774560"/>
          <a:ext cx="5797172" cy="77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latin typeface="Century Gothic" panose="020B0502020202020204" pitchFamily="34" charset="0"/>
            </a:rPr>
            <a:t>Too small: not thorough, loss of trust</a:t>
          </a:r>
        </a:p>
      </dsp:txBody>
      <dsp:txXfrm>
        <a:off x="0" y="774560"/>
        <a:ext cx="5797172" cy="774087"/>
      </dsp:txXfrm>
    </dsp:sp>
    <dsp:sp modelId="{D01A734C-968D-45F2-9EBD-B6A6C1E4BAFD}">
      <dsp:nvSpPr>
        <dsp:cNvPr id="0" name=""/>
        <dsp:cNvSpPr/>
      </dsp:nvSpPr>
      <dsp:spPr>
        <a:xfrm>
          <a:off x="0" y="1548648"/>
          <a:ext cx="57971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B9083-FF43-4373-A05E-D4546AFD7C57}">
      <dsp:nvSpPr>
        <dsp:cNvPr id="0" name=""/>
        <dsp:cNvSpPr/>
      </dsp:nvSpPr>
      <dsp:spPr>
        <a:xfrm>
          <a:off x="0" y="1548648"/>
          <a:ext cx="5797172" cy="77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latin typeface="Century Gothic" panose="020B0502020202020204" pitchFamily="34" charset="0"/>
            </a:rPr>
            <a:t>Allegations as the frame</a:t>
          </a:r>
        </a:p>
      </dsp:txBody>
      <dsp:txXfrm>
        <a:off x="0" y="1548648"/>
        <a:ext cx="5797172" cy="774087"/>
      </dsp:txXfrm>
    </dsp:sp>
    <dsp:sp modelId="{81286F34-A554-4F26-9C93-AA831C3D6782}">
      <dsp:nvSpPr>
        <dsp:cNvPr id="0" name=""/>
        <dsp:cNvSpPr/>
      </dsp:nvSpPr>
      <dsp:spPr>
        <a:xfrm>
          <a:off x="0" y="2322735"/>
          <a:ext cx="57971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B191E-8C46-4D95-A45D-07ECBBC46B88}">
      <dsp:nvSpPr>
        <dsp:cNvPr id="0" name=""/>
        <dsp:cNvSpPr/>
      </dsp:nvSpPr>
      <dsp:spPr>
        <a:xfrm>
          <a:off x="0" y="2322735"/>
          <a:ext cx="5797172" cy="77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latin typeface="Century Gothic" panose="020B0502020202020204" pitchFamily="34" charset="0"/>
            </a:rPr>
            <a:t>Elements of each allegation</a:t>
          </a:r>
          <a:endParaRPr lang="en-US" sz="2200" b="0" i="0" kern="1200">
            <a:latin typeface="Century Gothic" panose="020B0502020202020204" pitchFamily="34" charset="0"/>
          </a:endParaRPr>
        </a:p>
      </dsp:txBody>
      <dsp:txXfrm>
        <a:off x="0" y="2322735"/>
        <a:ext cx="5797172" cy="774087"/>
      </dsp:txXfrm>
    </dsp:sp>
    <dsp:sp modelId="{5A934A87-18E9-4E81-889B-342BEE75C7BA}">
      <dsp:nvSpPr>
        <dsp:cNvPr id="0" name=""/>
        <dsp:cNvSpPr/>
      </dsp:nvSpPr>
      <dsp:spPr>
        <a:xfrm>
          <a:off x="0" y="3096823"/>
          <a:ext cx="57971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1FD51F-0775-44CC-A3DC-FA5D46561223}">
      <dsp:nvSpPr>
        <dsp:cNvPr id="0" name=""/>
        <dsp:cNvSpPr/>
      </dsp:nvSpPr>
      <dsp:spPr>
        <a:xfrm>
          <a:off x="0" y="3096823"/>
          <a:ext cx="5797172" cy="77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latin typeface="Century Gothic" panose="020B0502020202020204" pitchFamily="34" charset="0"/>
            </a:rPr>
            <a:t>What if you need it only for credibility/reliability?</a:t>
          </a:r>
          <a:endParaRPr lang="en-US" sz="2200" b="0" i="0" kern="1200">
            <a:latin typeface="Century Gothic" panose="020B0502020202020204" pitchFamily="34" charset="0"/>
          </a:endParaRPr>
        </a:p>
      </dsp:txBody>
      <dsp:txXfrm>
        <a:off x="0" y="3096823"/>
        <a:ext cx="5797172" cy="774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84DF-49A8-D843-9787-056781D4BE16}">
      <dsp:nvSpPr>
        <dsp:cNvPr id="0" name=""/>
        <dsp:cNvSpPr/>
      </dsp:nvSpPr>
      <dsp:spPr>
        <a:xfrm>
          <a:off x="0" y="362101"/>
          <a:ext cx="1105994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6D0E90-C9B6-074D-B50C-D6FBB82E604F}">
      <dsp:nvSpPr>
        <dsp:cNvPr id="0" name=""/>
        <dsp:cNvSpPr/>
      </dsp:nvSpPr>
      <dsp:spPr>
        <a:xfrm>
          <a:off x="526535" y="52141"/>
          <a:ext cx="10530694"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628" tIns="0" rIns="292628" bIns="0" numCol="1" spcCol="1270" anchor="ctr" anchorCtr="0">
          <a:noAutofit/>
        </a:bodyPr>
        <a:lstStyle/>
        <a:p>
          <a:pPr marL="0" lvl="0" indent="0" algn="l" defTabSz="889000">
            <a:lnSpc>
              <a:spcPct val="90000"/>
            </a:lnSpc>
            <a:spcBef>
              <a:spcPct val="0"/>
            </a:spcBef>
            <a:spcAft>
              <a:spcPct val="35000"/>
            </a:spcAft>
            <a:buNone/>
          </a:pPr>
          <a:r>
            <a:rPr lang="en-US" sz="2000" b="0" i="0" kern="1200">
              <a:latin typeface="Century Gothic" panose="020B0502020202020204" pitchFamily="34" charset="0"/>
              <a:ea typeface="Open Sans"/>
              <a:cs typeface="Open Sans"/>
            </a:rPr>
            <a:t>questions and evidence about the complainant’s sexual predisposition or prior sexual behavior are not relevant</a:t>
          </a:r>
        </a:p>
      </dsp:txBody>
      <dsp:txXfrm>
        <a:off x="556797" y="82403"/>
        <a:ext cx="10470170" cy="559396"/>
      </dsp:txXfrm>
    </dsp:sp>
    <dsp:sp modelId="{05D25EDD-8BC1-2F4D-8AA5-969BA94AA222}">
      <dsp:nvSpPr>
        <dsp:cNvPr id="0" name=""/>
        <dsp:cNvSpPr/>
      </dsp:nvSpPr>
      <dsp:spPr>
        <a:xfrm>
          <a:off x="0" y="1467565"/>
          <a:ext cx="1105994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42D3FC-9B21-3D4B-928C-52B60BC92F39}">
      <dsp:nvSpPr>
        <dsp:cNvPr id="0" name=""/>
        <dsp:cNvSpPr/>
      </dsp:nvSpPr>
      <dsp:spPr>
        <a:xfrm>
          <a:off x="502233" y="1004701"/>
          <a:ext cx="10549507" cy="7728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628" tIns="0" rIns="292628" bIns="0" numCol="1" spcCol="1270" anchor="ctr" anchorCtr="0">
          <a:noAutofit/>
        </a:bodyPr>
        <a:lstStyle/>
        <a:p>
          <a:pPr marL="0" lvl="0" indent="0" algn="l" defTabSz="889000">
            <a:lnSpc>
              <a:spcPct val="90000"/>
            </a:lnSpc>
            <a:spcBef>
              <a:spcPct val="0"/>
            </a:spcBef>
            <a:spcAft>
              <a:spcPct val="35000"/>
            </a:spcAft>
            <a:buNone/>
          </a:pPr>
          <a:r>
            <a:rPr lang="en-US" sz="2000" b="0" i="0" kern="1200">
              <a:latin typeface="Century Gothic" panose="020B0502020202020204" pitchFamily="34" charset="0"/>
              <a:ea typeface="Open Sans"/>
              <a:cs typeface="Open Sans"/>
            </a:rPr>
            <a:t>information protected under a legally recognized privilege, unless the person holding such privilege has waived the privilege</a:t>
          </a:r>
        </a:p>
      </dsp:txBody>
      <dsp:txXfrm>
        <a:off x="539959" y="1042427"/>
        <a:ext cx="10474055" cy="697371"/>
      </dsp:txXfrm>
    </dsp:sp>
    <dsp:sp modelId="{7852086A-CB34-DD42-8A96-58BE332F2964}">
      <dsp:nvSpPr>
        <dsp:cNvPr id="0" name=""/>
        <dsp:cNvSpPr/>
      </dsp:nvSpPr>
      <dsp:spPr>
        <a:xfrm>
          <a:off x="0" y="2420125"/>
          <a:ext cx="1105994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5E9A1-EC4F-8E4D-97AB-30059A424626}">
      <dsp:nvSpPr>
        <dsp:cNvPr id="0" name=""/>
        <dsp:cNvSpPr/>
      </dsp:nvSpPr>
      <dsp:spPr>
        <a:xfrm>
          <a:off x="526535" y="2110165"/>
          <a:ext cx="10530694"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628" tIns="0" rIns="292628" bIns="0" numCol="1" spcCol="1270" anchor="ctr" anchorCtr="0">
          <a:noAutofit/>
        </a:bodyPr>
        <a:lstStyle/>
        <a:p>
          <a:pPr marL="0" lvl="0" indent="0" algn="l" defTabSz="889000">
            <a:lnSpc>
              <a:spcPct val="90000"/>
            </a:lnSpc>
            <a:spcBef>
              <a:spcPct val="0"/>
            </a:spcBef>
            <a:spcAft>
              <a:spcPct val="35000"/>
            </a:spcAft>
            <a:buNone/>
          </a:pPr>
          <a:r>
            <a:rPr lang="en-US" sz="2000" b="0" i="0" kern="1200">
              <a:latin typeface="Century Gothic" panose="020B0502020202020204" pitchFamily="34" charset="0"/>
              <a:ea typeface="Open Sans"/>
              <a:cs typeface="Open Sans"/>
            </a:rPr>
            <a:t>supportive measures</a:t>
          </a:r>
        </a:p>
      </dsp:txBody>
      <dsp:txXfrm>
        <a:off x="556797" y="2140427"/>
        <a:ext cx="10470170" cy="559396"/>
      </dsp:txXfrm>
    </dsp:sp>
    <dsp:sp modelId="{F0075C04-FBAD-1F48-BF9B-D49E73D473F0}">
      <dsp:nvSpPr>
        <dsp:cNvPr id="0" name=""/>
        <dsp:cNvSpPr/>
      </dsp:nvSpPr>
      <dsp:spPr>
        <a:xfrm>
          <a:off x="0" y="3372685"/>
          <a:ext cx="1105994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A6251D-8DD1-FF4D-B3A5-2B2BE31D5FCF}">
      <dsp:nvSpPr>
        <dsp:cNvPr id="0" name=""/>
        <dsp:cNvSpPr/>
      </dsp:nvSpPr>
      <dsp:spPr>
        <a:xfrm>
          <a:off x="526535" y="3062725"/>
          <a:ext cx="10530694"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628" tIns="0" rIns="292628" bIns="0" numCol="1" spcCol="1270" anchor="ctr" anchorCtr="0">
          <a:noAutofit/>
        </a:bodyPr>
        <a:lstStyle/>
        <a:p>
          <a:pPr marL="0" lvl="0" indent="0" algn="l" defTabSz="933450">
            <a:lnSpc>
              <a:spcPct val="90000"/>
            </a:lnSpc>
            <a:spcBef>
              <a:spcPct val="0"/>
            </a:spcBef>
            <a:spcAft>
              <a:spcPct val="35000"/>
            </a:spcAft>
            <a:buNone/>
          </a:pPr>
          <a:r>
            <a:rPr lang="en-US" sz="2100" b="0" i="0" kern="1200">
              <a:latin typeface="Century Gothic" panose="020B0502020202020204" pitchFamily="34" charset="0"/>
              <a:ea typeface="Open Sans" panose="020B0606030504020204" pitchFamily="34" charset="0"/>
              <a:cs typeface="Open Sans" panose="020B0606030504020204" pitchFamily="34" charset="0"/>
            </a:rPr>
            <a:t>emergency removal</a:t>
          </a:r>
        </a:p>
      </dsp:txBody>
      <dsp:txXfrm>
        <a:off x="556797" y="3092987"/>
        <a:ext cx="10470170"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A734C-968D-45F2-9EBD-B6A6C1E4BAFD}">
      <dsp:nvSpPr>
        <dsp:cNvPr id="0" name=""/>
        <dsp:cNvSpPr/>
      </dsp:nvSpPr>
      <dsp:spPr>
        <a:xfrm>
          <a:off x="0" y="1723"/>
          <a:ext cx="533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B9083-FF43-4373-A05E-D4546AFD7C57}">
      <dsp:nvSpPr>
        <dsp:cNvPr id="0" name=""/>
        <dsp:cNvSpPr/>
      </dsp:nvSpPr>
      <dsp:spPr>
        <a:xfrm>
          <a:off x="0" y="1723"/>
          <a:ext cx="5334000" cy="58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mj-lt"/>
            </a:rPr>
            <a:t>What video?</a:t>
          </a:r>
          <a:endParaRPr lang="en-US" sz="2400" kern="1200">
            <a:latin typeface="+mj-lt"/>
          </a:endParaRPr>
        </a:p>
      </dsp:txBody>
      <dsp:txXfrm>
        <a:off x="0" y="1723"/>
        <a:ext cx="5334000" cy="587858"/>
      </dsp:txXfrm>
    </dsp:sp>
    <dsp:sp modelId="{81286F34-A554-4F26-9C93-AA831C3D6782}">
      <dsp:nvSpPr>
        <dsp:cNvPr id="0" name=""/>
        <dsp:cNvSpPr/>
      </dsp:nvSpPr>
      <dsp:spPr>
        <a:xfrm>
          <a:off x="0" y="589582"/>
          <a:ext cx="533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B191E-8C46-4D95-A45D-07ECBBC46B88}">
      <dsp:nvSpPr>
        <dsp:cNvPr id="0" name=""/>
        <dsp:cNvSpPr/>
      </dsp:nvSpPr>
      <dsp:spPr>
        <a:xfrm>
          <a:off x="0" y="589582"/>
          <a:ext cx="5334000" cy="58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mj-lt"/>
            </a:rPr>
            <a:t>Who saw it?</a:t>
          </a:r>
          <a:endParaRPr lang="en-US" sz="2400" kern="1200">
            <a:latin typeface="+mj-lt"/>
          </a:endParaRPr>
        </a:p>
      </dsp:txBody>
      <dsp:txXfrm>
        <a:off x="0" y="589582"/>
        <a:ext cx="5334000" cy="587858"/>
      </dsp:txXfrm>
    </dsp:sp>
    <dsp:sp modelId="{5A934A87-18E9-4E81-889B-342BEE75C7BA}">
      <dsp:nvSpPr>
        <dsp:cNvPr id="0" name=""/>
        <dsp:cNvSpPr/>
      </dsp:nvSpPr>
      <dsp:spPr>
        <a:xfrm>
          <a:off x="0" y="1177441"/>
          <a:ext cx="533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1FD51F-0775-44CC-A3DC-FA5D46561223}">
      <dsp:nvSpPr>
        <dsp:cNvPr id="0" name=""/>
        <dsp:cNvSpPr/>
      </dsp:nvSpPr>
      <dsp:spPr>
        <a:xfrm>
          <a:off x="0" y="1177441"/>
          <a:ext cx="5334000" cy="58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mj-lt"/>
            </a:rPr>
            <a:t>What was on it?</a:t>
          </a:r>
          <a:endParaRPr lang="en-US" sz="2400" kern="1200">
            <a:latin typeface="+mj-lt"/>
          </a:endParaRPr>
        </a:p>
      </dsp:txBody>
      <dsp:txXfrm>
        <a:off x="0" y="1177441"/>
        <a:ext cx="5334000" cy="587858"/>
      </dsp:txXfrm>
    </dsp:sp>
    <dsp:sp modelId="{9627222D-623B-4706-9890-B6804E7D0064}">
      <dsp:nvSpPr>
        <dsp:cNvPr id="0" name=""/>
        <dsp:cNvSpPr/>
      </dsp:nvSpPr>
      <dsp:spPr>
        <a:xfrm>
          <a:off x="0" y="1765299"/>
          <a:ext cx="533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741F5-AF6B-44B6-B892-1A838703F883}">
      <dsp:nvSpPr>
        <dsp:cNvPr id="0" name=""/>
        <dsp:cNvSpPr/>
      </dsp:nvSpPr>
      <dsp:spPr>
        <a:xfrm>
          <a:off x="0" y="1765299"/>
          <a:ext cx="5334000" cy="58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mj-lt"/>
            </a:rPr>
            <a:t>Who took it?</a:t>
          </a:r>
          <a:endParaRPr lang="en-US" sz="2400" kern="1200">
            <a:latin typeface="+mj-lt"/>
          </a:endParaRPr>
        </a:p>
      </dsp:txBody>
      <dsp:txXfrm>
        <a:off x="0" y="1765299"/>
        <a:ext cx="5334000" cy="587858"/>
      </dsp:txXfrm>
    </dsp:sp>
    <dsp:sp modelId="{0B58F3F0-A4B3-4BEA-BE3A-35A357AA021B}">
      <dsp:nvSpPr>
        <dsp:cNvPr id="0" name=""/>
        <dsp:cNvSpPr/>
      </dsp:nvSpPr>
      <dsp:spPr>
        <a:xfrm>
          <a:off x="0" y="2353158"/>
          <a:ext cx="533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2BF0A-24C3-4687-8B8D-2DA6014BE0C6}">
      <dsp:nvSpPr>
        <dsp:cNvPr id="0" name=""/>
        <dsp:cNvSpPr/>
      </dsp:nvSpPr>
      <dsp:spPr>
        <a:xfrm>
          <a:off x="0" y="2353158"/>
          <a:ext cx="5334000" cy="58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mj-lt"/>
            </a:rPr>
            <a:t>Do you have a copy?</a:t>
          </a:r>
          <a:endParaRPr lang="en-US" sz="2400" kern="1200">
            <a:latin typeface="+mj-lt"/>
          </a:endParaRPr>
        </a:p>
      </dsp:txBody>
      <dsp:txXfrm>
        <a:off x="0" y="2353158"/>
        <a:ext cx="5334000" cy="587858"/>
      </dsp:txXfrm>
    </dsp:sp>
    <dsp:sp modelId="{178DD8F7-8D79-4D58-B3AC-D74C7B71E18C}">
      <dsp:nvSpPr>
        <dsp:cNvPr id="0" name=""/>
        <dsp:cNvSpPr/>
      </dsp:nvSpPr>
      <dsp:spPr>
        <a:xfrm>
          <a:off x="0" y="2941017"/>
          <a:ext cx="533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A58BA-1C94-4746-87CA-2320BA677C0E}">
      <dsp:nvSpPr>
        <dsp:cNvPr id="0" name=""/>
        <dsp:cNvSpPr/>
      </dsp:nvSpPr>
      <dsp:spPr>
        <a:xfrm>
          <a:off x="0" y="2941017"/>
          <a:ext cx="5334000" cy="58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mj-lt"/>
            </a:rPr>
            <a:t>Who has a copy?</a:t>
          </a:r>
          <a:endParaRPr lang="en-US" sz="2400" kern="1200">
            <a:latin typeface="+mj-lt"/>
          </a:endParaRPr>
        </a:p>
      </dsp:txBody>
      <dsp:txXfrm>
        <a:off x="0" y="2941017"/>
        <a:ext cx="5334000" cy="5878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D67EE-DC10-C64F-A3CE-90EB95FE14FF}">
      <dsp:nvSpPr>
        <dsp:cNvPr id="0" name=""/>
        <dsp:cNvSpPr/>
      </dsp:nvSpPr>
      <dsp:spPr>
        <a:xfrm>
          <a:off x="0" y="287576"/>
          <a:ext cx="9668774" cy="14064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0404" tIns="395732" rIns="750404"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Asking questions</a:t>
          </a:r>
        </a:p>
        <a:p>
          <a:pPr marL="171450" lvl="1" indent="-171450" algn="l" defTabSz="844550">
            <a:lnSpc>
              <a:spcPct val="90000"/>
            </a:lnSpc>
            <a:spcBef>
              <a:spcPct val="0"/>
            </a:spcBef>
            <a:spcAft>
              <a:spcPct val="15000"/>
            </a:spcAft>
            <a:buChar char="•"/>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Asking “why”</a:t>
          </a:r>
        </a:p>
        <a:p>
          <a:pPr marL="171450" lvl="1" indent="-171450" algn="l" defTabSz="844550">
            <a:lnSpc>
              <a:spcPct val="90000"/>
            </a:lnSpc>
            <a:spcBef>
              <a:spcPct val="0"/>
            </a:spcBef>
            <a:spcAft>
              <a:spcPct val="15000"/>
            </a:spcAft>
            <a:buChar char="•"/>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Filtering questions of the parties</a:t>
          </a:r>
        </a:p>
      </dsp:txBody>
      <dsp:txXfrm>
        <a:off x="0" y="287576"/>
        <a:ext cx="9668774" cy="1406475"/>
      </dsp:txXfrm>
    </dsp:sp>
    <dsp:sp modelId="{AD456F6F-7E62-5A45-8E86-80EF5D968A4E}">
      <dsp:nvSpPr>
        <dsp:cNvPr id="0" name=""/>
        <dsp:cNvSpPr/>
      </dsp:nvSpPr>
      <dsp:spPr>
        <a:xfrm>
          <a:off x="483438" y="7136"/>
          <a:ext cx="6768141"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820" tIns="0" rIns="255820" bIns="0" numCol="1" spcCol="1270" anchor="ctr" anchorCtr="0">
          <a:noAutofit/>
        </a:bodyPr>
        <a:lstStyle/>
        <a:p>
          <a:pPr marL="0" lvl="0" indent="0" algn="l" defTabSz="844550">
            <a:lnSpc>
              <a:spcPct val="90000"/>
            </a:lnSpc>
            <a:spcBef>
              <a:spcPct val="0"/>
            </a:spcBef>
            <a:spcAft>
              <a:spcPct val="35000"/>
            </a:spcAft>
            <a:buNone/>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Training your panel/adjudicators</a:t>
          </a:r>
        </a:p>
      </dsp:txBody>
      <dsp:txXfrm>
        <a:off x="510818" y="34516"/>
        <a:ext cx="6713381" cy="506120"/>
      </dsp:txXfrm>
    </dsp:sp>
    <dsp:sp modelId="{DA939F41-39C4-B64B-A905-262DD2C6FBCF}">
      <dsp:nvSpPr>
        <dsp:cNvPr id="0" name=""/>
        <dsp:cNvSpPr/>
      </dsp:nvSpPr>
      <dsp:spPr>
        <a:xfrm>
          <a:off x="0" y="2077092"/>
          <a:ext cx="9668774" cy="140647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0404" tIns="395732" rIns="750404"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Reviewing the investigation report</a:t>
          </a:r>
        </a:p>
        <a:p>
          <a:pPr marL="171450" lvl="1" indent="-171450" algn="l" defTabSz="844550">
            <a:lnSpc>
              <a:spcPct val="90000"/>
            </a:lnSpc>
            <a:spcBef>
              <a:spcPct val="0"/>
            </a:spcBef>
            <a:spcAft>
              <a:spcPct val="15000"/>
            </a:spcAft>
            <a:buChar char="•"/>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Sharing their story again</a:t>
          </a:r>
        </a:p>
        <a:p>
          <a:pPr marL="171450" lvl="1" indent="-171450" algn="l" defTabSz="844550">
            <a:lnSpc>
              <a:spcPct val="90000"/>
            </a:lnSpc>
            <a:spcBef>
              <a:spcPct val="0"/>
            </a:spcBef>
            <a:spcAft>
              <a:spcPct val="15000"/>
            </a:spcAft>
            <a:buChar char="•"/>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Answering questions again</a:t>
          </a:r>
        </a:p>
      </dsp:txBody>
      <dsp:txXfrm>
        <a:off x="0" y="2077092"/>
        <a:ext cx="9668774" cy="1406475"/>
      </dsp:txXfrm>
    </dsp:sp>
    <dsp:sp modelId="{20CD5A76-204D-224C-86B9-B022FD250E88}">
      <dsp:nvSpPr>
        <dsp:cNvPr id="0" name=""/>
        <dsp:cNvSpPr/>
      </dsp:nvSpPr>
      <dsp:spPr>
        <a:xfrm>
          <a:off x="483438" y="1796652"/>
          <a:ext cx="6768141"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820" tIns="0" rIns="255820" bIns="0" numCol="1" spcCol="1270" anchor="ctr" anchorCtr="0">
          <a:noAutofit/>
        </a:bodyPr>
        <a:lstStyle/>
        <a:p>
          <a:pPr marL="0" lvl="0" indent="0" algn="l" defTabSz="844550">
            <a:lnSpc>
              <a:spcPct val="90000"/>
            </a:lnSpc>
            <a:spcBef>
              <a:spcPct val="0"/>
            </a:spcBef>
            <a:spcAft>
              <a:spcPct val="35000"/>
            </a:spcAft>
            <a:buNone/>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Preparing parties</a:t>
          </a:r>
        </a:p>
      </dsp:txBody>
      <dsp:txXfrm>
        <a:off x="510818" y="1824032"/>
        <a:ext cx="6713381" cy="506120"/>
      </dsp:txXfrm>
    </dsp:sp>
    <dsp:sp modelId="{FB61E4B7-FCB0-4E43-B606-F0FD7940E3A9}">
      <dsp:nvSpPr>
        <dsp:cNvPr id="0" name=""/>
        <dsp:cNvSpPr/>
      </dsp:nvSpPr>
      <dsp:spPr>
        <a:xfrm>
          <a:off x="0" y="3866607"/>
          <a:ext cx="9668774" cy="47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EEA57-1D85-5C45-BD11-77A1B45F9352}">
      <dsp:nvSpPr>
        <dsp:cNvPr id="0" name=""/>
        <dsp:cNvSpPr/>
      </dsp:nvSpPr>
      <dsp:spPr>
        <a:xfrm>
          <a:off x="483438" y="3586167"/>
          <a:ext cx="676814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820" tIns="0" rIns="255820" bIns="0" numCol="1" spcCol="1270" anchor="ctr" anchorCtr="0">
          <a:noAutofit/>
        </a:bodyPr>
        <a:lstStyle/>
        <a:p>
          <a:pPr marL="0" lvl="0" indent="0" algn="l" defTabSz="844550">
            <a:lnSpc>
              <a:spcPct val="90000"/>
            </a:lnSpc>
            <a:spcBef>
              <a:spcPct val="0"/>
            </a:spcBef>
            <a:spcAft>
              <a:spcPct val="35000"/>
            </a:spcAft>
            <a:buNone/>
          </a:pPr>
          <a:r>
            <a:rPr lang="en-US" sz="1900" b="0" i="0" kern="1200">
              <a:latin typeface="Century Gothic" panose="020B0502020202020204" pitchFamily="34" charset="0"/>
              <a:ea typeface="Open Sans Semibold" panose="020B0706030804020204" pitchFamily="34" charset="0"/>
              <a:cs typeface="Open Sans Semibold" panose="020B0706030804020204" pitchFamily="34" charset="0"/>
            </a:rPr>
            <a:t>The attraction of prurient interests</a:t>
          </a:r>
        </a:p>
      </dsp:txBody>
      <dsp:txXfrm>
        <a:off x="510818" y="3613547"/>
        <a:ext cx="6713381"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4AB3E-996B-824C-BEB6-65513A441910}">
      <dsp:nvSpPr>
        <dsp:cNvPr id="0" name=""/>
        <dsp:cNvSpPr/>
      </dsp:nvSpPr>
      <dsp:spPr>
        <a:xfrm>
          <a:off x="0" y="0"/>
          <a:ext cx="81079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B7DF20-6990-FE45-8530-8E7F815B007A}">
      <dsp:nvSpPr>
        <dsp:cNvPr id="0" name=""/>
        <dsp:cNvSpPr/>
      </dsp:nvSpPr>
      <dsp:spPr>
        <a:xfrm>
          <a:off x="0" y="0"/>
          <a:ext cx="8107907" cy="216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0" i="0" kern="1200">
              <a:latin typeface="Century Gothic" panose="020B0502020202020204" pitchFamily="34" charset="0"/>
              <a:ea typeface="Open Sans" panose="020B0606030504020204" pitchFamily="34" charset="0"/>
              <a:cs typeface="Open Sans" panose="020B0606030504020204" pitchFamily="34" charset="0"/>
            </a:rPr>
            <a:t>“Pro-victim bias does not equate to anti-male bias.”	-Doe v. University of Colorado							</a:t>
          </a:r>
        </a:p>
      </dsp:txBody>
      <dsp:txXfrm>
        <a:off x="0" y="0"/>
        <a:ext cx="8107907" cy="2166937"/>
      </dsp:txXfrm>
    </dsp:sp>
    <dsp:sp modelId="{06E2A981-4FEE-3C45-8DC3-622C74F9C2B9}">
      <dsp:nvSpPr>
        <dsp:cNvPr id="0" name=""/>
        <dsp:cNvSpPr/>
      </dsp:nvSpPr>
      <dsp:spPr>
        <a:xfrm>
          <a:off x="0" y="2166937"/>
          <a:ext cx="81079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25EF71-9057-0141-8E63-80ADD1F1321B}">
      <dsp:nvSpPr>
        <dsp:cNvPr id="0" name=""/>
        <dsp:cNvSpPr/>
      </dsp:nvSpPr>
      <dsp:spPr>
        <a:xfrm>
          <a:off x="0" y="2166937"/>
          <a:ext cx="8107907" cy="216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0" i="0" kern="1200">
              <a:latin typeface="Century Gothic" panose="020B0502020202020204" pitchFamily="34" charset="0"/>
              <a:ea typeface="Open Sans" panose="020B0606030504020204" pitchFamily="34" charset="0"/>
              <a:cs typeface="Open Sans" panose="020B0606030504020204" pitchFamily="34" charset="0"/>
            </a:rPr>
            <a:t>Anti-violence bias does not equate to anti-male bias.</a:t>
          </a:r>
        </a:p>
      </dsp:txBody>
      <dsp:txXfrm>
        <a:off x="0" y="2166937"/>
        <a:ext cx="8107907" cy="21669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1C675-4553-44E6-B215-EA7B1A9041C7}">
      <dsp:nvSpPr>
        <dsp:cNvPr id="0" name=""/>
        <dsp:cNvSpPr/>
      </dsp:nvSpPr>
      <dsp:spPr>
        <a:xfrm>
          <a:off x="337234" y="1703368"/>
          <a:ext cx="927138" cy="92713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99C424-23CF-4584-8365-DB400F6AF09A}">
      <dsp:nvSpPr>
        <dsp:cNvPr id="0" name=""/>
        <dsp:cNvSpPr/>
      </dsp:nvSpPr>
      <dsp:spPr>
        <a:xfrm>
          <a:off x="531933" y="1898067"/>
          <a:ext cx="537740" cy="5377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B7DA17-290B-4ABF-8805-5D36F419448D}">
      <dsp:nvSpPr>
        <dsp:cNvPr id="0" name=""/>
        <dsp:cNvSpPr/>
      </dsp:nvSpPr>
      <dsp:spPr>
        <a:xfrm>
          <a:off x="1463045" y="1703368"/>
          <a:ext cx="2185398" cy="927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0" i="0" kern="1200">
              <a:latin typeface="Century Gothic" panose="020B0502020202020204" pitchFamily="34" charset="0"/>
              <a:ea typeface="Open Sans Semibold" panose="020B0706030804020204" pitchFamily="34" charset="0"/>
              <a:cs typeface="Open Sans Semibold" panose="020B0706030804020204" pitchFamily="34" charset="0"/>
            </a:rPr>
            <a:t>Substitute their own findings for the findings of the decision maker</a:t>
          </a:r>
        </a:p>
      </dsp:txBody>
      <dsp:txXfrm>
        <a:off x="1463045" y="1703368"/>
        <a:ext cx="2185398" cy="927138"/>
      </dsp:txXfrm>
    </dsp:sp>
    <dsp:sp modelId="{57039D58-5E34-49EB-AEBD-DEFB541A3A35}">
      <dsp:nvSpPr>
        <dsp:cNvPr id="0" name=""/>
        <dsp:cNvSpPr/>
      </dsp:nvSpPr>
      <dsp:spPr>
        <a:xfrm>
          <a:off x="4029232" y="1703368"/>
          <a:ext cx="927138" cy="92713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1F3A44-1589-4690-9255-FE5571D01B20}">
      <dsp:nvSpPr>
        <dsp:cNvPr id="0" name=""/>
        <dsp:cNvSpPr/>
      </dsp:nvSpPr>
      <dsp:spPr>
        <a:xfrm>
          <a:off x="4223931" y="1898067"/>
          <a:ext cx="537740" cy="5377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7C532D-1B6E-413C-9B2B-4BDDF984EA54}">
      <dsp:nvSpPr>
        <dsp:cNvPr id="0" name=""/>
        <dsp:cNvSpPr/>
      </dsp:nvSpPr>
      <dsp:spPr>
        <a:xfrm>
          <a:off x="5155043" y="1703368"/>
          <a:ext cx="2185398" cy="927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0" i="0" kern="1200">
              <a:latin typeface="Century Gothic" panose="020B0502020202020204" pitchFamily="34" charset="0"/>
              <a:ea typeface="Open Sans Semibold" panose="020B0706030804020204" pitchFamily="34" charset="0"/>
              <a:cs typeface="Open Sans Semibold" panose="020B0706030804020204" pitchFamily="34" charset="0"/>
            </a:rPr>
            <a:t>Consider new evidence</a:t>
          </a:r>
        </a:p>
      </dsp:txBody>
      <dsp:txXfrm>
        <a:off x="5155043" y="1703368"/>
        <a:ext cx="2185398" cy="927138"/>
      </dsp:txXfrm>
    </dsp:sp>
    <dsp:sp modelId="{D7BD670B-9D5C-468A-BE0F-662976A580DD}">
      <dsp:nvSpPr>
        <dsp:cNvPr id="0" name=""/>
        <dsp:cNvSpPr/>
      </dsp:nvSpPr>
      <dsp:spPr>
        <a:xfrm>
          <a:off x="7721231" y="1703368"/>
          <a:ext cx="927138" cy="92713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91C1FF-30C7-4346-BFD2-436F250401F3}">
      <dsp:nvSpPr>
        <dsp:cNvPr id="0" name=""/>
        <dsp:cNvSpPr/>
      </dsp:nvSpPr>
      <dsp:spPr>
        <a:xfrm>
          <a:off x="7915930" y="1898067"/>
          <a:ext cx="537740" cy="5377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3EE3CC-B8A7-46E4-AC64-B9FCCDDDFAEE}">
      <dsp:nvSpPr>
        <dsp:cNvPr id="0" name=""/>
        <dsp:cNvSpPr/>
      </dsp:nvSpPr>
      <dsp:spPr>
        <a:xfrm>
          <a:off x="8847042" y="1703368"/>
          <a:ext cx="2185398" cy="927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0" i="0" kern="1200">
              <a:latin typeface="Century Gothic" panose="020B0502020202020204" pitchFamily="34" charset="0"/>
              <a:ea typeface="Open Sans Semibold" panose="020B0706030804020204" pitchFamily="34" charset="0"/>
              <a:cs typeface="Open Sans Semibold" panose="020B0706030804020204" pitchFamily="34" charset="0"/>
            </a:rPr>
            <a:t>Correct procedural errors on their own</a:t>
          </a:r>
        </a:p>
      </dsp:txBody>
      <dsp:txXfrm>
        <a:off x="8847042" y="1703368"/>
        <a:ext cx="2185398" cy="9271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A592A819-3FB1-E94E-93BE-F2D47726AC6E}" type="datetimeFigureOut">
              <a:rPr lang="en-US" smtClean="0"/>
              <a:pPr/>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8790FFB0-2FBE-0648-B572-E7CC950F31EB}" type="slidenum">
              <a:rPr lang="en-US" smtClean="0"/>
              <a:pPr/>
              <a:t>‹#›</a:t>
            </a:fld>
            <a:endParaRPr lang="en-US"/>
          </a:p>
        </p:txBody>
      </p:sp>
    </p:spTree>
    <p:extLst>
      <p:ext uri="{BB962C8B-B14F-4D97-AF65-F5344CB8AC3E}">
        <p14:creationId xmlns:p14="http://schemas.microsoft.com/office/powerpoint/2010/main" val="126908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99940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20</a:t>
            </a:fld>
            <a:endParaRPr lang="en-US"/>
          </a:p>
        </p:txBody>
      </p:sp>
    </p:spTree>
    <p:extLst>
      <p:ext uri="{BB962C8B-B14F-4D97-AF65-F5344CB8AC3E}">
        <p14:creationId xmlns:p14="http://schemas.microsoft.com/office/powerpoint/2010/main" val="300016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will can remain and it can set the stage for Wednesday- where Joel and I will get more into evaluating evidence, OR, it can be removed from this presentation and used as a part of Wednesdays training. Hoping for your input Joel.</a:t>
            </a:r>
          </a:p>
        </p:txBody>
      </p:sp>
      <p:sp>
        <p:nvSpPr>
          <p:cNvPr id="4" name="Slide Number Placeholder 3"/>
          <p:cNvSpPr>
            <a:spLocks noGrp="1"/>
          </p:cNvSpPr>
          <p:nvPr>
            <p:ph type="sldNum" sz="quarter" idx="5"/>
          </p:nvPr>
        </p:nvSpPr>
        <p:spPr/>
        <p:txBody>
          <a:bodyPr/>
          <a:lstStyle/>
          <a:p>
            <a:fld id="{8790FFB0-2FBE-0648-B572-E7CC950F31EB}" type="slidenum">
              <a:rPr lang="en-US" smtClean="0"/>
              <a:t>21</a:t>
            </a:fld>
            <a:endParaRPr lang="en-US"/>
          </a:p>
        </p:txBody>
      </p:sp>
    </p:spTree>
    <p:extLst>
      <p:ext uri="{BB962C8B-B14F-4D97-AF65-F5344CB8AC3E}">
        <p14:creationId xmlns:p14="http://schemas.microsoft.com/office/powerpoint/2010/main" val="2098218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opportunity to view (lighting, distance, duration,</a:t>
            </a:r>
          </a:p>
          <a:p>
            <a:r>
              <a:rPr lang="en-US"/>
              <a:t>angle, obstructions, etc.)</a:t>
            </a:r>
          </a:p>
          <a:p>
            <a:r>
              <a:rPr lang="en-US"/>
              <a:t>ability to recall (e.g., passage of time, influence of alcohol/drugs)</a:t>
            </a:r>
          </a:p>
          <a:p>
            <a:r>
              <a:rPr lang="en-US"/>
              <a:t>motive to fabricate (e.g., interest in outcome, bias,</a:t>
            </a:r>
          </a:p>
          <a:p>
            <a:r>
              <a:rPr lang="en-US"/>
              <a:t>hostility, expectation of benefit)</a:t>
            </a:r>
          </a:p>
          <a:p>
            <a:endParaRPr lang="en-US"/>
          </a:p>
          <a:p>
            <a:endParaRPr lang="en-US"/>
          </a:p>
          <a:p>
            <a:r>
              <a:rPr lang="en-US"/>
              <a:t>plausibility (logical, consistent with experience and</a:t>
            </a:r>
          </a:p>
          <a:p>
            <a:r>
              <a:rPr lang="en-US"/>
              <a:t>common sense)?</a:t>
            </a:r>
          </a:p>
          <a:p>
            <a:r>
              <a:rPr lang="en-US"/>
              <a:t>consistency (internal or external)</a:t>
            </a:r>
          </a:p>
          <a:p>
            <a:r>
              <a:rPr lang="en-US"/>
              <a:t>character, background, experience, and training</a:t>
            </a:r>
          </a:p>
          <a:p>
            <a:r>
              <a:rPr lang="en-US"/>
              <a:t>Coaching</a:t>
            </a:r>
          </a:p>
          <a:p>
            <a:r>
              <a:rPr lang="en-US"/>
              <a:t>Your own bias and limited experience</a:t>
            </a:r>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3439220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5730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1249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58606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3357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48190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2840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5218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BREAKOUT ROOM</a:t>
            </a:r>
          </a:p>
          <a:p>
            <a:endParaRPr lang="en-US"/>
          </a:p>
          <a:p>
            <a:r>
              <a:rPr lang="en-US"/>
              <a:t>Dealing with folks who are not cooperative</a:t>
            </a:r>
          </a:p>
          <a:p>
            <a:pPr lvl="1" indent="457200"/>
            <a:r>
              <a:rPr lang="en-US"/>
              <a:t>Let them know that they can participate partially</a:t>
            </a:r>
          </a:p>
          <a:p>
            <a:pPr lvl="2" indent="914400"/>
            <a:r>
              <a:rPr lang="en-US"/>
              <a:t>Don’t want to be interviewed, can still submit evidence, witness names, questions, respond to evidence, etc.</a:t>
            </a:r>
          </a:p>
          <a:p>
            <a:pPr lvl="1" indent="457200"/>
            <a:r>
              <a:rPr lang="en-US"/>
              <a:t>Stopping interviews for bad behavior by party or witness</a:t>
            </a:r>
          </a:p>
          <a:p>
            <a:pPr lvl="1" indent="457200"/>
            <a:r>
              <a:rPr lang="en-US"/>
              <a:t>Documenting what is sad and what is not said</a:t>
            </a:r>
          </a:p>
          <a:p>
            <a:pPr lvl="2" indent="914400"/>
            <a:r>
              <a:rPr lang="en-US"/>
              <a:t>Document questions asked, particularly if no answer is provided.</a:t>
            </a:r>
          </a:p>
          <a:p>
            <a:pPr lvl="1" indent="457200"/>
            <a:r>
              <a:rPr lang="en-US"/>
              <a:t>Document evidence sought but not obtained and the reasons therefore</a:t>
            </a:r>
          </a:p>
          <a:p>
            <a:r>
              <a:rPr lang="en-US"/>
              <a:t>Investigate the authenticity of evidence and document that process and what you learned about it </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3319080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36</a:t>
            </a:fld>
            <a:endParaRPr lang="en-US"/>
          </a:p>
        </p:txBody>
      </p:sp>
    </p:spTree>
    <p:extLst>
      <p:ext uri="{BB962C8B-B14F-4D97-AF65-F5344CB8AC3E}">
        <p14:creationId xmlns:p14="http://schemas.microsoft.com/office/powerpoint/2010/main" val="2103320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BREAKOUT ROOM</a:t>
            </a:r>
          </a:p>
          <a:p>
            <a:endParaRPr lang="en-US"/>
          </a:p>
          <a:p>
            <a:r>
              <a:rPr lang="en-US"/>
              <a:t>Dealing with folks who are not cooperative</a:t>
            </a:r>
          </a:p>
          <a:p>
            <a:pPr lvl="1" indent="457200"/>
            <a:r>
              <a:rPr lang="en-US"/>
              <a:t>Let them know that they can participate partially</a:t>
            </a:r>
          </a:p>
          <a:p>
            <a:pPr lvl="2" indent="914400"/>
            <a:r>
              <a:rPr lang="en-US"/>
              <a:t>Don’t want to be interviewed, can still submit evidence, witness names, questions, respond to evidence, etc.</a:t>
            </a:r>
          </a:p>
          <a:p>
            <a:pPr lvl="1" indent="457200"/>
            <a:r>
              <a:rPr lang="en-US"/>
              <a:t>Stopping interviews for bad behavior by party or witness</a:t>
            </a:r>
          </a:p>
          <a:p>
            <a:pPr lvl="1" indent="457200"/>
            <a:r>
              <a:rPr lang="en-US"/>
              <a:t>Documenting what is sad and what is not said</a:t>
            </a:r>
          </a:p>
          <a:p>
            <a:pPr lvl="2" indent="914400"/>
            <a:r>
              <a:rPr lang="en-US"/>
              <a:t>Document questions asked, particularly if no answer is provided.</a:t>
            </a:r>
          </a:p>
          <a:p>
            <a:pPr lvl="1" indent="457200"/>
            <a:r>
              <a:rPr lang="en-US"/>
              <a:t>Document evidence sought but not obtained and the reasons therefore</a:t>
            </a:r>
          </a:p>
          <a:p>
            <a:r>
              <a:rPr lang="en-US"/>
              <a:t>Investigate the authenticity of evidence and document that process and what you learned about it </a:t>
            </a:r>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1317715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38</a:t>
            </a:fld>
            <a:endParaRPr lang="en-US"/>
          </a:p>
        </p:txBody>
      </p:sp>
    </p:spTree>
    <p:extLst>
      <p:ext uri="{BB962C8B-B14F-4D97-AF65-F5344CB8AC3E}">
        <p14:creationId xmlns:p14="http://schemas.microsoft.com/office/powerpoint/2010/main" val="55985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39</a:t>
            </a:fld>
            <a:endParaRPr lang="en-US"/>
          </a:p>
        </p:txBody>
      </p:sp>
    </p:spTree>
    <p:extLst>
      <p:ext uri="{BB962C8B-B14F-4D97-AF65-F5344CB8AC3E}">
        <p14:creationId xmlns:p14="http://schemas.microsoft.com/office/powerpoint/2010/main" val="3995010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asterisk here is because there's nuance (of course!) in the NPRM – for all employees who aren't confidential, or employees with responsibilities like in that first bullet who are aware of an employee who may have experienced harassment, they can either (1) report to the TIXC or (2) give the TIXC's contact information and info about how to report to the person who told them about the conduct. </a:t>
            </a:r>
          </a:p>
          <a:p>
            <a:endParaRPr lang="en-US"/>
          </a:p>
          <a:p>
            <a:r>
              <a:rPr lang="en-US"/>
              <a:t>Proposed rules don't use "responsible employee" the way the 2014 Q&amp;A and 2001 Revised Guidance used it, but we're essentially talking about the same thing. </a:t>
            </a:r>
          </a:p>
          <a:p>
            <a:endParaRPr lang="en-US"/>
          </a:p>
          <a:p>
            <a:r>
              <a:rPr lang="en-US"/>
              <a:t>In 2001 the definition was an EE who has the authority to take action to redress the harassment, who has the duty to report to appropriate school officials sexual harassment or any other misconduct by students or employees, or an individual who a student could reasonably believe has this authority or responsibility. This is a little narrower. </a:t>
            </a:r>
          </a:p>
          <a:p>
            <a:endParaRPr lang="en-US"/>
          </a:p>
          <a:p>
            <a:r>
              <a:rPr lang="en-US"/>
              <a:t>End harassment, prevent recurrence, and remedy effects is a callback to 2001 and of course 2011. Very different from the obligation to not be deliberately indifferent!</a:t>
            </a:r>
          </a:p>
          <a:p>
            <a:endParaRPr lang="en-US"/>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40</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81989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Jody</a:t>
            </a:r>
          </a:p>
        </p:txBody>
      </p:sp>
      <p:sp>
        <p:nvSpPr>
          <p:cNvPr id="4" name="Slide Number Placeholder 3"/>
          <p:cNvSpPr>
            <a:spLocks noGrp="1"/>
          </p:cNvSpPr>
          <p:nvPr>
            <p:ph type="sldNum" sz="quarter" idx="5"/>
          </p:nvPr>
        </p:nvSpPr>
        <p:spPr/>
        <p:txBody>
          <a:bodyPr/>
          <a:lstStyle/>
          <a:p>
            <a:fld id="{006BE02D-20C0-F840-AFAC-BEA99C74FDC2}" type="slidenum">
              <a:rPr lang="en-US" smtClean="0"/>
              <a:pPr/>
              <a:t>41</a:t>
            </a:fld>
            <a:endParaRPr lang="en-US"/>
          </a:p>
        </p:txBody>
      </p:sp>
    </p:spTree>
    <p:extLst>
      <p:ext uri="{BB962C8B-B14F-4D97-AF65-F5344CB8AC3E}">
        <p14:creationId xmlns:p14="http://schemas.microsoft.com/office/powerpoint/2010/main" val="426991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42</a:t>
            </a:fld>
            <a:endParaRPr lang="en-US"/>
          </a:p>
        </p:txBody>
      </p:sp>
    </p:spTree>
    <p:extLst>
      <p:ext uri="{BB962C8B-B14F-4D97-AF65-F5344CB8AC3E}">
        <p14:creationId xmlns:p14="http://schemas.microsoft.com/office/powerpoint/2010/main" val="2602371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61951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44</a:t>
            </a:fld>
            <a:endParaRPr lang="en-US"/>
          </a:p>
        </p:txBody>
      </p:sp>
    </p:spTree>
    <p:extLst>
      <p:ext uri="{BB962C8B-B14F-4D97-AF65-F5344CB8AC3E}">
        <p14:creationId xmlns:p14="http://schemas.microsoft.com/office/powerpoint/2010/main" val="1389530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45</a:t>
            </a:fld>
            <a:endParaRPr lang="en-US"/>
          </a:p>
        </p:txBody>
      </p:sp>
    </p:spTree>
    <p:extLst>
      <p:ext uri="{BB962C8B-B14F-4D97-AF65-F5344CB8AC3E}">
        <p14:creationId xmlns:p14="http://schemas.microsoft.com/office/powerpoint/2010/main" val="132577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95471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46</a:t>
            </a:fld>
            <a:endParaRPr lang="en-US"/>
          </a:p>
        </p:txBody>
      </p:sp>
    </p:spTree>
    <p:extLst>
      <p:ext uri="{BB962C8B-B14F-4D97-AF65-F5344CB8AC3E}">
        <p14:creationId xmlns:p14="http://schemas.microsoft.com/office/powerpoint/2010/main" val="3025700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47</a:t>
            </a:fld>
            <a:endParaRPr lang="en-US"/>
          </a:p>
        </p:txBody>
      </p:sp>
    </p:spTree>
    <p:extLst>
      <p:ext uri="{BB962C8B-B14F-4D97-AF65-F5344CB8AC3E}">
        <p14:creationId xmlns:p14="http://schemas.microsoft.com/office/powerpoint/2010/main" val="2872577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48</a:t>
            </a:fld>
            <a:endParaRPr lang="en-US"/>
          </a:p>
        </p:txBody>
      </p:sp>
    </p:spTree>
    <p:extLst>
      <p:ext uri="{BB962C8B-B14F-4D97-AF65-F5344CB8AC3E}">
        <p14:creationId xmlns:p14="http://schemas.microsoft.com/office/powerpoint/2010/main" val="3915098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49</a:t>
            </a:fld>
            <a:endParaRPr lang="en-US"/>
          </a:p>
        </p:txBody>
      </p:sp>
    </p:spTree>
    <p:extLst>
      <p:ext uri="{BB962C8B-B14F-4D97-AF65-F5344CB8AC3E}">
        <p14:creationId xmlns:p14="http://schemas.microsoft.com/office/powerpoint/2010/main" val="2195030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50</a:t>
            </a:fld>
            <a:endParaRPr lang="en-US"/>
          </a:p>
        </p:txBody>
      </p:sp>
    </p:spTree>
    <p:extLst>
      <p:ext uri="{BB962C8B-B14F-4D97-AF65-F5344CB8AC3E}">
        <p14:creationId xmlns:p14="http://schemas.microsoft.com/office/powerpoint/2010/main" val="2141830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51</a:t>
            </a:fld>
            <a:endParaRPr lang="en-US"/>
          </a:p>
        </p:txBody>
      </p:sp>
    </p:spTree>
    <p:extLst>
      <p:ext uri="{BB962C8B-B14F-4D97-AF65-F5344CB8AC3E}">
        <p14:creationId xmlns:p14="http://schemas.microsoft.com/office/powerpoint/2010/main" val="276053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52</a:t>
            </a:fld>
            <a:endParaRPr lang="en-US"/>
          </a:p>
        </p:txBody>
      </p:sp>
    </p:spTree>
    <p:extLst>
      <p:ext uri="{BB962C8B-B14F-4D97-AF65-F5344CB8AC3E}">
        <p14:creationId xmlns:p14="http://schemas.microsoft.com/office/powerpoint/2010/main" val="4090320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6D4E-3336-4B43-B47A-F21610ECE935}" type="slidenum">
              <a:rPr lang="en-US" smtClean="0"/>
              <a:t>53</a:t>
            </a:fld>
            <a:endParaRPr lang="en-US"/>
          </a:p>
        </p:txBody>
      </p:sp>
    </p:spTree>
    <p:extLst>
      <p:ext uri="{BB962C8B-B14F-4D97-AF65-F5344CB8AC3E}">
        <p14:creationId xmlns:p14="http://schemas.microsoft.com/office/powerpoint/2010/main" val="1137670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Cherie to read</a:t>
            </a:r>
          </a:p>
        </p:txBody>
      </p:sp>
      <p:sp>
        <p:nvSpPr>
          <p:cNvPr id="4" name="Slide Number Placeholder 3"/>
          <p:cNvSpPr>
            <a:spLocks noGrp="1"/>
          </p:cNvSpPr>
          <p:nvPr>
            <p:ph type="sldNum" sz="quarter" idx="5"/>
          </p:nvPr>
        </p:nvSpPr>
        <p:spPr/>
        <p:txBody>
          <a:bodyPr/>
          <a:lstStyle/>
          <a:p>
            <a:fld id="{E3D138B7-2E8F-0C46-B888-B7C4DE789A5E}" type="slidenum">
              <a:rPr lang="en-US" smtClean="0"/>
              <a:t>54</a:t>
            </a:fld>
            <a:endParaRPr lang="en-US"/>
          </a:p>
        </p:txBody>
      </p:sp>
    </p:spTree>
    <p:extLst>
      <p:ext uri="{BB962C8B-B14F-4D97-AF65-F5344CB8AC3E}">
        <p14:creationId xmlns:p14="http://schemas.microsoft.com/office/powerpoint/2010/main" val="2309467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55</a:t>
            </a:fld>
            <a:endParaRPr lang="en-US"/>
          </a:p>
        </p:txBody>
      </p:sp>
    </p:spTree>
    <p:extLst>
      <p:ext uri="{BB962C8B-B14F-4D97-AF65-F5344CB8AC3E}">
        <p14:creationId xmlns:p14="http://schemas.microsoft.com/office/powerpoint/2010/main" val="257745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Investigation Time line- look at pre assault behavior</a:t>
            </a:r>
          </a:p>
        </p:txBody>
      </p:sp>
      <p:sp>
        <p:nvSpPr>
          <p:cNvPr id="4" name="Slide Number Placeholder 3"/>
          <p:cNvSpPr>
            <a:spLocks noGrp="1"/>
          </p:cNvSpPr>
          <p:nvPr>
            <p:ph type="sldNum" sz="quarter" idx="5"/>
          </p:nvPr>
        </p:nvSpPr>
        <p:spPr/>
        <p:txBody>
          <a:bodyPr/>
          <a:lstStyle/>
          <a:p>
            <a:fld id="{8790FFB0-2FBE-0648-B572-E7CC950F31EB}" type="slidenum">
              <a:rPr lang="en-US" smtClean="0"/>
              <a:t>8</a:t>
            </a:fld>
            <a:endParaRPr lang="en-US"/>
          </a:p>
        </p:txBody>
      </p:sp>
    </p:spTree>
    <p:extLst>
      <p:ext uri="{BB962C8B-B14F-4D97-AF65-F5344CB8AC3E}">
        <p14:creationId xmlns:p14="http://schemas.microsoft.com/office/powerpoint/2010/main" val="2095883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56</a:t>
            </a:fld>
            <a:endParaRPr lang="en-US"/>
          </a:p>
        </p:txBody>
      </p:sp>
    </p:spTree>
    <p:extLst>
      <p:ext uri="{BB962C8B-B14F-4D97-AF65-F5344CB8AC3E}">
        <p14:creationId xmlns:p14="http://schemas.microsoft.com/office/powerpoint/2010/main" val="109248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57</a:t>
            </a:fld>
            <a:endParaRPr lang="en-US"/>
          </a:p>
        </p:txBody>
      </p:sp>
    </p:spTree>
    <p:extLst>
      <p:ext uri="{BB962C8B-B14F-4D97-AF65-F5344CB8AC3E}">
        <p14:creationId xmlns:p14="http://schemas.microsoft.com/office/powerpoint/2010/main" val="2743873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58</a:t>
            </a:fld>
            <a:endParaRPr lang="en-US"/>
          </a:p>
        </p:txBody>
      </p:sp>
    </p:spTree>
    <p:extLst>
      <p:ext uri="{BB962C8B-B14F-4D97-AF65-F5344CB8AC3E}">
        <p14:creationId xmlns:p14="http://schemas.microsoft.com/office/powerpoint/2010/main" val="78579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59</a:t>
            </a:fld>
            <a:endParaRPr lang="en-US"/>
          </a:p>
        </p:txBody>
      </p:sp>
    </p:spTree>
    <p:extLst>
      <p:ext uri="{BB962C8B-B14F-4D97-AF65-F5344CB8AC3E}">
        <p14:creationId xmlns:p14="http://schemas.microsoft.com/office/powerpoint/2010/main" val="1372628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61</a:t>
            </a:fld>
            <a:endParaRPr lang="en-US"/>
          </a:p>
        </p:txBody>
      </p:sp>
    </p:spTree>
    <p:extLst>
      <p:ext uri="{BB962C8B-B14F-4D97-AF65-F5344CB8AC3E}">
        <p14:creationId xmlns:p14="http://schemas.microsoft.com/office/powerpoint/2010/main" val="961195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62</a:t>
            </a:fld>
            <a:endParaRPr lang="en-US"/>
          </a:p>
        </p:txBody>
      </p:sp>
    </p:spTree>
    <p:extLst>
      <p:ext uri="{BB962C8B-B14F-4D97-AF65-F5344CB8AC3E}">
        <p14:creationId xmlns:p14="http://schemas.microsoft.com/office/powerpoint/2010/main" val="3800252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Informal resolution</a:t>
            </a:r>
          </a:p>
          <a:p>
            <a:endParaRPr lang="en-US"/>
          </a:p>
          <a:p>
            <a:pPr marL="1085850" lvl="1" indent="-171450">
              <a:buFont typeface="Courier New"/>
              <a:buChar char="○"/>
            </a:pPr>
            <a:r>
              <a:rPr lang="en-US"/>
              <a:t>Current regs informal res = formal complaint, notice of allegations</a:t>
            </a:r>
          </a:p>
          <a:p>
            <a:pPr marL="1085850" lvl="1" indent="-171450">
              <a:buFont typeface="Courier New"/>
              <a:buChar char="○"/>
            </a:pPr>
            <a:r>
              <a:rPr lang="en-US"/>
              <a:t>A formal complaint no longer has to be filed for an informal resolution. (Still need to keep a record!)</a:t>
            </a:r>
          </a:p>
          <a:p>
            <a:pPr marL="1085850" lvl="1" indent="-171450">
              <a:buFont typeface="Courier New"/>
              <a:buChar char="○"/>
            </a:pPr>
            <a:r>
              <a:rPr lang="en-US"/>
              <a:t>recipient discretion whether to offer it, school decides whether it's appropriate based on facts and circumstances  (NO if employee R, student C)</a:t>
            </a:r>
          </a:p>
          <a:p>
            <a:pPr marL="1085850" lvl="1" indent="-171450">
              <a:buFont typeface="Courier New"/>
              <a:buChar char="○"/>
            </a:pPr>
            <a:r>
              <a:rPr lang="en-US"/>
              <a:t>The proposed regulations would permit a recipient to offer an informal resolution process if appropriate whenever it receives a complaint of sex discrimination or has information about conduct that may constitute sex discrimination under Title IX in its education program or activity. </a:t>
            </a:r>
          </a:p>
          <a:p>
            <a:pPr marL="1085850" lvl="1" indent="-171450">
              <a:buFont typeface="Courier New"/>
              <a:buChar char="○"/>
            </a:pPr>
            <a:r>
              <a:rPr lang="en-US"/>
              <a:t>Participation in informal resolution must be voluntary. </a:t>
            </a:r>
          </a:p>
          <a:p>
            <a:pPr marL="1085850" lvl="1" indent="-171450">
              <a:buFont typeface="Courier New"/>
              <a:buChar char="○"/>
            </a:pPr>
            <a:r>
              <a:rPr lang="en-US"/>
              <a:t>Still not valid when employee is the accused party.</a:t>
            </a:r>
          </a:p>
          <a:p>
            <a:pPr marL="1085850" lvl="1" indent="-171450">
              <a:buFont typeface="Courier New"/>
              <a:buChar char="○"/>
            </a:pPr>
            <a:r>
              <a:rPr lang="en-US"/>
              <a:t>Not required to have informal processes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a:solidFill>
                  <a:schemeClr val="dk1"/>
                </a:solidFill>
                <a:ea typeface="Calibri"/>
                <a:cs typeface="Calibri"/>
                <a:sym typeface="Calibri"/>
              </a:rPr>
              <a:t>64</a:t>
            </a:fld>
            <a:endParaRPr lang="en-U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617627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66</a:t>
            </a:fld>
            <a:endParaRPr lang="en-US"/>
          </a:p>
        </p:txBody>
      </p:sp>
    </p:spTree>
    <p:extLst>
      <p:ext uri="{BB962C8B-B14F-4D97-AF65-F5344CB8AC3E}">
        <p14:creationId xmlns:p14="http://schemas.microsoft.com/office/powerpoint/2010/main" val="3628041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t>69</a:t>
            </a:fld>
            <a:endParaRPr lang="en-US"/>
          </a:p>
        </p:txBody>
      </p:sp>
    </p:spTree>
    <p:extLst>
      <p:ext uri="{BB962C8B-B14F-4D97-AF65-F5344CB8AC3E}">
        <p14:creationId xmlns:p14="http://schemas.microsoft.com/office/powerpoint/2010/main" val="2153967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73</a:t>
            </a:fld>
            <a:endParaRPr lang="en-US"/>
          </a:p>
        </p:txBody>
      </p:sp>
    </p:spTree>
    <p:extLst>
      <p:ext uri="{BB962C8B-B14F-4D97-AF65-F5344CB8AC3E}">
        <p14:creationId xmlns:p14="http://schemas.microsoft.com/office/powerpoint/2010/main" val="398457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13</a:t>
            </a:fld>
            <a:endParaRPr lang="en-US"/>
          </a:p>
        </p:txBody>
      </p:sp>
    </p:spTree>
    <p:extLst>
      <p:ext uri="{BB962C8B-B14F-4D97-AF65-F5344CB8AC3E}">
        <p14:creationId xmlns:p14="http://schemas.microsoft.com/office/powerpoint/2010/main" val="4197705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D138B7-2E8F-0C46-B888-B7C4DE789A5E}" type="slidenum">
              <a:rPr lang="en-US" smtClean="0"/>
              <a:t>74</a:t>
            </a:fld>
            <a:endParaRPr lang="en-US"/>
          </a:p>
        </p:txBody>
      </p:sp>
    </p:spTree>
    <p:extLst>
      <p:ext uri="{BB962C8B-B14F-4D97-AF65-F5344CB8AC3E}">
        <p14:creationId xmlns:p14="http://schemas.microsoft.com/office/powerpoint/2010/main" val="3792406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02289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ea typeface="Open Sans" panose="020B0606030504020204" pitchFamily="34" charset="0"/>
                <a:cs typeface="Open Sans" panose="020B0606030504020204" pitchFamily="34" charset="0"/>
              </a:rPr>
              <a:t>Cherie to handle the PIVOT</a:t>
            </a:r>
          </a:p>
          <a:p>
            <a:pPr marL="0" indent="0">
              <a:buNone/>
            </a:pPr>
            <a:r>
              <a:rPr lang="en-US">
                <a:ea typeface="Open Sans" panose="020B0606030504020204" pitchFamily="34" charset="0"/>
                <a:cs typeface="Open Sans" panose="020B0606030504020204" pitchFamily="34" charset="0"/>
              </a:rPr>
              <a:t>O</a:t>
            </a:r>
            <a:r>
              <a:rPr lang="en-US">
                <a:effectLst/>
                <a:ea typeface="Open Sans" panose="020B0606030504020204" pitchFamily="34" charset="0"/>
                <a:cs typeface="Open Sans" panose="020B0606030504020204" pitchFamily="34" charset="0"/>
              </a:rPr>
              <a:t>bligation to ensure that its education program or activity is free from sex discrimination regardless of notice.  </a:t>
            </a:r>
          </a:p>
          <a:p>
            <a:pPr marL="0" indent="0">
              <a:buNone/>
            </a:pPr>
            <a:endParaRPr lang="en-US">
              <a:ea typeface="Open Sans" panose="020B0606030504020204" pitchFamily="34" charset="0"/>
              <a:cs typeface="Open Sans" panose="020B0606030504020204" pitchFamily="34" charset="0"/>
            </a:endParaRPr>
          </a:p>
          <a:p>
            <a:pPr marL="0" indent="0">
              <a:buNone/>
            </a:pPr>
            <a:r>
              <a:rPr lang="en-US">
                <a:effectLst/>
                <a:ea typeface="Open Sans" panose="020B0606030504020204" pitchFamily="34" charset="0"/>
                <a:cs typeface="Open Sans" panose="020B0606030504020204" pitchFamily="34" charset="0"/>
              </a:rPr>
              <a:t>Note application to ALL forms of sex discrimination, not just sexual harassment.</a:t>
            </a:r>
          </a:p>
          <a:p>
            <a:pPr marL="0" indent="0">
              <a:buNone/>
            </a:pPr>
            <a:r>
              <a:rPr lang="en-US">
                <a:ea typeface="Open Sans" panose="020B0606030504020204" pitchFamily="34" charset="0"/>
                <a:cs typeface="Open Sans" panose="020B0606030504020204" pitchFamily="34" charset="0"/>
              </a:rPr>
              <a:t>Cherie to handle the PIVOT</a:t>
            </a:r>
          </a:p>
          <a:p>
            <a:pPr marL="0" indent="0">
              <a:buNone/>
            </a:pPr>
            <a:r>
              <a:rPr lang="en-US">
                <a:ea typeface="Open Sans" panose="020B0606030504020204" pitchFamily="34" charset="0"/>
                <a:cs typeface="Open Sans" panose="020B0606030504020204" pitchFamily="34" charset="0"/>
              </a:rPr>
              <a:t>O</a:t>
            </a:r>
            <a:r>
              <a:rPr lang="en-US">
                <a:effectLst/>
                <a:ea typeface="Open Sans" panose="020B0606030504020204" pitchFamily="34" charset="0"/>
                <a:cs typeface="Open Sans" panose="020B0606030504020204" pitchFamily="34" charset="0"/>
              </a:rPr>
              <a:t>bligation to ensure that its education program or activity is free from sex discrimination regardless of notice.  </a:t>
            </a:r>
          </a:p>
          <a:p>
            <a:pPr marL="0" indent="0">
              <a:buNone/>
            </a:pPr>
            <a:endParaRPr lang="en-US">
              <a:ea typeface="Open Sans" panose="020B0606030504020204" pitchFamily="34" charset="0"/>
              <a:cs typeface="Open Sans" panose="020B0606030504020204" pitchFamily="34" charset="0"/>
            </a:endParaRPr>
          </a:p>
          <a:p>
            <a:pPr marL="0" indent="0">
              <a:buNone/>
            </a:pPr>
            <a:r>
              <a:rPr lang="en-US">
                <a:effectLst/>
                <a:ea typeface="Open Sans" panose="020B0606030504020204" pitchFamily="34" charset="0"/>
                <a:cs typeface="Open Sans" panose="020B0606030504020204" pitchFamily="34" charset="0"/>
              </a:rPr>
              <a:t>Note application to ALL forms of sex discrimination, not just sexual harassment.</a:t>
            </a:r>
          </a:p>
          <a:p>
            <a:pPr marL="0" indent="0">
              <a:buNone/>
            </a:pPr>
            <a:r>
              <a:rPr lang="en-US">
                <a:ea typeface="Open Sans" panose="020B0606030504020204" pitchFamily="34" charset="0"/>
                <a:cs typeface="Open Sans" panose="020B0606030504020204" pitchFamily="34" charset="0"/>
              </a:rPr>
              <a:t>Cherie to handle the PIVOT</a:t>
            </a:r>
          </a:p>
          <a:p>
            <a:pPr marL="0" indent="0">
              <a:buNone/>
            </a:pPr>
            <a:r>
              <a:rPr lang="en-US">
                <a:ea typeface="Open Sans" panose="020B0606030504020204" pitchFamily="34" charset="0"/>
                <a:cs typeface="Open Sans" panose="020B0606030504020204" pitchFamily="34" charset="0"/>
              </a:rPr>
              <a:t>O</a:t>
            </a:r>
            <a:r>
              <a:rPr lang="en-US">
                <a:effectLst/>
                <a:ea typeface="Open Sans" panose="020B0606030504020204" pitchFamily="34" charset="0"/>
                <a:cs typeface="Open Sans" panose="020B0606030504020204" pitchFamily="34" charset="0"/>
              </a:rPr>
              <a:t>bligation to ensure that its education program or activity is free from sex discrimination regardless of notice.  </a:t>
            </a:r>
          </a:p>
          <a:p>
            <a:pPr marL="0" indent="0">
              <a:buNone/>
            </a:pPr>
            <a:endParaRPr lang="en-US">
              <a:ea typeface="Open Sans" panose="020B0606030504020204" pitchFamily="34" charset="0"/>
              <a:cs typeface="Open Sans" panose="020B0606030504020204" pitchFamily="34" charset="0"/>
            </a:endParaRPr>
          </a:p>
          <a:p>
            <a:pPr marL="0" indent="0">
              <a:buNone/>
            </a:pPr>
            <a:r>
              <a:rPr lang="en-US">
                <a:effectLst/>
                <a:ea typeface="Open Sans" panose="020B0606030504020204" pitchFamily="34" charset="0"/>
                <a:cs typeface="Open Sans" panose="020B0606030504020204" pitchFamily="34" charset="0"/>
              </a:rPr>
              <a:t>Note application to ALL forms of sex discrimination, not just sexual harassment.</a:t>
            </a:r>
          </a:p>
          <a:p>
            <a:r>
              <a:rPr lang="en-US"/>
              <a:t>Cherie will note we are now talking about how to think about implementing new regulations on your campus, but also cleaning up your current practices if necessary</a:t>
            </a:r>
          </a:p>
          <a:p>
            <a:pPr marL="0" indent="0">
              <a:buNone/>
            </a:pPr>
            <a:r>
              <a:rPr lang="en-US"/>
              <a:t>Jody will remind of need to remember overarching theme of new regs: </a:t>
            </a:r>
            <a:r>
              <a:rPr lang="en-US">
                <a:ea typeface="Open Sans" panose="020B0606030504020204" pitchFamily="34" charset="0"/>
                <a:cs typeface="Open Sans" panose="020B0606030504020204" pitchFamily="34" charset="0"/>
              </a:rPr>
              <a:t>O</a:t>
            </a:r>
            <a:r>
              <a:rPr lang="en-US">
                <a:effectLst/>
                <a:ea typeface="Open Sans" panose="020B0606030504020204" pitchFamily="34" charset="0"/>
                <a:cs typeface="Open Sans" panose="020B0606030504020204" pitchFamily="34" charset="0"/>
              </a:rPr>
              <a:t>bligation to ensure that its education program or activity is free from sex discrimination regardless of notice.  </a:t>
            </a:r>
          </a:p>
          <a:p>
            <a:pPr marL="0" indent="0">
              <a:buNone/>
            </a:pPr>
            <a:endParaRPr lang="en-US">
              <a:ea typeface="Open Sans" panose="020B0606030504020204" pitchFamily="34" charset="0"/>
              <a:cs typeface="Open Sans" panose="020B0606030504020204" pitchFamily="34" charset="0"/>
            </a:endParaRPr>
          </a:p>
          <a:p>
            <a:pPr marL="0" indent="0">
              <a:buNone/>
            </a:pPr>
            <a:r>
              <a:rPr lang="en-US">
                <a:effectLst/>
                <a:ea typeface="Open Sans" panose="020B0606030504020204" pitchFamily="34" charset="0"/>
                <a:cs typeface="Open Sans" panose="020B0606030504020204" pitchFamily="34" charset="0"/>
              </a:rPr>
              <a:t>Note application to ALL forms of sex discrimination, not just sexual harassment.</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77</a:t>
            </a:fld>
            <a:endParaRPr lang="en-US"/>
          </a:p>
        </p:txBody>
      </p:sp>
    </p:spTree>
    <p:extLst>
      <p:ext uri="{BB962C8B-B14F-4D97-AF65-F5344CB8AC3E}">
        <p14:creationId xmlns:p14="http://schemas.microsoft.com/office/powerpoint/2010/main" val="3180018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Cherie starts by talking about importance of difference between confidential, privileged, and then goes to who is Not covered, gives examples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79</a:t>
            </a:fld>
            <a:endParaRPr lang="en-US"/>
          </a:p>
        </p:txBody>
      </p:sp>
    </p:spTree>
    <p:extLst>
      <p:ext uri="{BB962C8B-B14F-4D97-AF65-F5344CB8AC3E}">
        <p14:creationId xmlns:p14="http://schemas.microsoft.com/office/powerpoint/2010/main" val="1601743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FF6C5CB-FDCC-47A8-A980-D0C0257E6A0B}" type="slidenum">
              <a:rPr lang="en-US"/>
              <a:t>82</a:t>
            </a:fld>
            <a:endParaRPr lang="en-US"/>
          </a:p>
        </p:txBody>
      </p:sp>
    </p:spTree>
    <p:extLst>
      <p:ext uri="{BB962C8B-B14F-4D97-AF65-F5344CB8AC3E}">
        <p14:creationId xmlns:p14="http://schemas.microsoft.com/office/powerpoint/2010/main" val="691071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83</a:t>
            </a:fld>
            <a:endParaRPr lang="en-US"/>
          </a:p>
        </p:txBody>
      </p:sp>
    </p:spTree>
    <p:extLst>
      <p:ext uri="{BB962C8B-B14F-4D97-AF65-F5344CB8AC3E}">
        <p14:creationId xmlns:p14="http://schemas.microsoft.com/office/powerpoint/2010/main" val="66489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Jody</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4141771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BREAKOUT ROOM</a:t>
            </a:r>
          </a:p>
          <a:p>
            <a:endParaRPr lang="en-US"/>
          </a:p>
          <a:p>
            <a:r>
              <a:rPr lang="en-US"/>
              <a:t>Dealing with folks who are not cooperative</a:t>
            </a:r>
          </a:p>
          <a:p>
            <a:pPr lvl="1" indent="457200"/>
            <a:r>
              <a:rPr lang="en-US"/>
              <a:t>Let them know that they can participate partially</a:t>
            </a:r>
          </a:p>
          <a:p>
            <a:pPr lvl="2" indent="914400"/>
            <a:r>
              <a:rPr lang="en-US"/>
              <a:t>Don’t want to be interviewed, can still submit evidence, witness names, questions, respond to evidence, etc.</a:t>
            </a:r>
          </a:p>
          <a:p>
            <a:pPr lvl="1" indent="457200"/>
            <a:r>
              <a:rPr lang="en-US"/>
              <a:t>Stopping interviews for bad behavior by party or witness</a:t>
            </a:r>
          </a:p>
          <a:p>
            <a:pPr lvl="1" indent="457200"/>
            <a:r>
              <a:rPr lang="en-US"/>
              <a:t>Documenting what is sad and what is not said</a:t>
            </a:r>
          </a:p>
          <a:p>
            <a:pPr lvl="2" indent="914400"/>
            <a:r>
              <a:rPr lang="en-US"/>
              <a:t>Document questions asked, particularly if no answer is provided.</a:t>
            </a:r>
          </a:p>
          <a:p>
            <a:pPr lvl="1" indent="457200"/>
            <a:r>
              <a:rPr lang="en-US"/>
              <a:t>Document evidence sought but not obtained and the reasons therefore</a:t>
            </a:r>
          </a:p>
          <a:p>
            <a:r>
              <a:rPr lang="en-US"/>
              <a:t>Investigate the authenticity of evidence and document that process and what you learned about it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2438683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527655-28F9-624B-A71D-8CAB2702548A}" type="slidenum">
              <a:rPr lang="en-US" smtClean="0"/>
              <a:t>17</a:t>
            </a:fld>
            <a:endParaRPr lang="en-US"/>
          </a:p>
        </p:txBody>
      </p:sp>
    </p:spTree>
    <p:extLst>
      <p:ext uri="{BB962C8B-B14F-4D97-AF65-F5344CB8AC3E}">
        <p14:creationId xmlns:p14="http://schemas.microsoft.com/office/powerpoint/2010/main" val="97656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0FFB0-2FBE-0648-B572-E7CC950F31EB}" type="slidenum">
              <a:rPr lang="en-US" smtClean="0"/>
              <a:pPr/>
              <a:t>19</a:t>
            </a:fld>
            <a:endParaRPr lang="en-US"/>
          </a:p>
        </p:txBody>
      </p:sp>
    </p:spTree>
    <p:extLst>
      <p:ext uri="{BB962C8B-B14F-4D97-AF65-F5344CB8AC3E}">
        <p14:creationId xmlns:p14="http://schemas.microsoft.com/office/powerpoint/2010/main" val="1295539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BA98D5-918B-EDF7-81FF-D1A4686818DE}"/>
              </a:ext>
              <a:ext uri="{C183D7F6-B498-43B3-948B-1728B52AA6E4}">
                <adec:decorative xmlns:adec="http://schemas.microsoft.com/office/drawing/2017/decorative" val="1"/>
              </a:ext>
            </a:extLst>
          </p:cNvPr>
          <p:cNvSpPr/>
          <p:nvPr/>
        </p:nvSpPr>
        <p:spPr>
          <a:xfrm>
            <a:off x="4445389" y="5415923"/>
            <a:ext cx="1901345" cy="14420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13" name="Picture Placeholder 12">
            <a:extLst>
              <a:ext uri="{FF2B5EF4-FFF2-40B4-BE49-F238E27FC236}">
                <a16:creationId xmlns:a16="http://schemas.microsoft.com/office/drawing/2014/main" id="{DFA1307C-1D06-8756-4A3C-CC000A080F2E}"/>
              </a:ext>
            </a:extLst>
          </p:cNvPr>
          <p:cNvSpPr>
            <a:spLocks noGrp="1"/>
          </p:cNvSpPr>
          <p:nvPr>
            <p:ph type="pic" sz="quarter" idx="11"/>
          </p:nvPr>
        </p:nvSpPr>
        <p:spPr>
          <a:xfrm>
            <a:off x="798891" y="1576388"/>
            <a:ext cx="5532803" cy="3691386"/>
          </a:xfrm>
        </p:spPr>
        <p:txBody>
          <a:bodyPr/>
          <a:lstStyle/>
          <a:p>
            <a:r>
              <a:rPr lang="en-US"/>
              <a:t>Click icon to add picture</a:t>
            </a:r>
          </a:p>
        </p:txBody>
      </p:sp>
      <p:sp>
        <p:nvSpPr>
          <p:cNvPr id="6" name="Rectangle 5">
            <a:extLst>
              <a:ext uri="{FF2B5EF4-FFF2-40B4-BE49-F238E27FC236}">
                <a16:creationId xmlns:a16="http://schemas.microsoft.com/office/drawing/2014/main" id="{F359238C-018E-40DE-071E-B89C4B046CC5}"/>
              </a:ext>
              <a:ext uri="{C183D7F6-B498-43B3-948B-1728B52AA6E4}">
                <adec:decorative xmlns:adec="http://schemas.microsoft.com/office/drawing/2017/decorative" val="1"/>
              </a:ext>
            </a:extLst>
          </p:cNvPr>
          <p:cNvSpPr/>
          <p:nvPr/>
        </p:nvSpPr>
        <p:spPr>
          <a:xfrm>
            <a:off x="0" y="4916"/>
            <a:ext cx="68931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7" name="Rectangle 6">
            <a:extLst>
              <a:ext uri="{FF2B5EF4-FFF2-40B4-BE49-F238E27FC236}">
                <a16:creationId xmlns:a16="http://schemas.microsoft.com/office/drawing/2014/main" id="{EFB0E659-3E7F-52C7-FA7F-4C17BC584FC4}"/>
              </a:ext>
              <a:ext uri="{C183D7F6-B498-43B3-948B-1728B52AA6E4}">
                <adec:decorative xmlns:adec="http://schemas.microsoft.com/office/drawing/2017/decorative" val="1"/>
              </a:ext>
            </a:extLst>
          </p:cNvPr>
          <p:cNvSpPr/>
          <p:nvPr/>
        </p:nvSpPr>
        <p:spPr>
          <a:xfrm>
            <a:off x="812569" y="-8538"/>
            <a:ext cx="1754784" cy="143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8" name="Rectangle 7">
            <a:extLst>
              <a:ext uri="{FF2B5EF4-FFF2-40B4-BE49-F238E27FC236}">
                <a16:creationId xmlns:a16="http://schemas.microsoft.com/office/drawing/2014/main" id="{31A2AD6B-14E3-07CB-A52B-F75B7482D3C8}"/>
              </a:ext>
              <a:ext uri="{C183D7F6-B498-43B3-948B-1728B52AA6E4}">
                <adec:decorative xmlns:adec="http://schemas.microsoft.com/office/drawing/2017/decorative" val="1"/>
              </a:ext>
            </a:extLst>
          </p:cNvPr>
          <p:cNvSpPr/>
          <p:nvPr/>
        </p:nvSpPr>
        <p:spPr>
          <a:xfrm>
            <a:off x="2690605" y="-8538"/>
            <a:ext cx="3656129" cy="1437635"/>
          </a:xfrm>
          <a:prstGeom prst="rect">
            <a:avLst/>
          </a:prstGeom>
          <a:solidFill>
            <a:srgbClr val="17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3C04AB-D181-FB1F-8BE0-9AA5C9772B9A}"/>
              </a:ext>
              <a:ext uri="{C183D7F6-B498-43B3-948B-1728B52AA6E4}">
                <adec:decorative xmlns:adec="http://schemas.microsoft.com/office/drawing/2017/decorative" val="1"/>
              </a:ext>
            </a:extLst>
          </p:cNvPr>
          <p:cNvSpPr/>
          <p:nvPr/>
        </p:nvSpPr>
        <p:spPr>
          <a:xfrm>
            <a:off x="801858" y="5415923"/>
            <a:ext cx="3530991" cy="14420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25">
            <a:extLst>
              <a:ext uri="{FF2B5EF4-FFF2-40B4-BE49-F238E27FC236}">
                <a16:creationId xmlns:a16="http://schemas.microsoft.com/office/drawing/2014/main" id="{F17F4BE2-6086-176E-99AB-90A90448BEEC}"/>
              </a:ext>
              <a:ext uri="{C183D7F6-B498-43B3-948B-1728B52AA6E4}">
                <adec:decorative xmlns:adec="http://schemas.microsoft.com/office/drawing/2017/decorative" val="1"/>
              </a:ext>
            </a:extLst>
          </p:cNvPr>
          <p:cNvSpPr>
            <a:spLocks noChangeArrowheads="1"/>
          </p:cNvSpPr>
          <p:nvPr/>
        </p:nvSpPr>
        <p:spPr bwMode="auto">
          <a:xfrm flipH="1">
            <a:off x="6535738" y="4714402"/>
            <a:ext cx="71999" cy="1442077"/>
          </a:xfrm>
          <a:custGeom>
            <a:avLst/>
            <a:gdLst>
              <a:gd name="T0" fmla="*/ 0 w 120"/>
              <a:gd name="T1" fmla="*/ 759747 h 1165"/>
              <a:gd name="T2" fmla="*/ 77119 w 120"/>
              <a:gd name="T3" fmla="*/ 759747 h 1165"/>
              <a:gd name="T4" fmla="*/ 77119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b="0" i="0">
              <a:latin typeface="Century Gothic" panose="020B0502020202020204" pitchFamily="34" charset="0"/>
            </a:endParaRPr>
          </a:p>
        </p:txBody>
      </p:sp>
      <p:pic>
        <p:nvPicPr>
          <p:cNvPr id="19" name="Picture 18" descr="Grand River Solutions Logo">
            <a:extLst>
              <a:ext uri="{FF2B5EF4-FFF2-40B4-BE49-F238E27FC236}">
                <a16:creationId xmlns:a16="http://schemas.microsoft.com/office/drawing/2014/main" id="{57CAFA04-0A3A-AE61-C7AA-00174325DD13}"/>
              </a:ext>
            </a:extLst>
          </p:cNvPr>
          <p:cNvPicPr>
            <a:picLocks noChangeAspect="1"/>
          </p:cNvPicPr>
          <p:nvPr/>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
        <p:nvSpPr>
          <p:cNvPr id="27" name="Title 26">
            <a:extLst>
              <a:ext uri="{FF2B5EF4-FFF2-40B4-BE49-F238E27FC236}">
                <a16:creationId xmlns:a16="http://schemas.microsoft.com/office/drawing/2014/main" id="{BD876622-5170-8915-9C2E-B758772F9BC3}"/>
              </a:ext>
            </a:extLst>
          </p:cNvPr>
          <p:cNvSpPr>
            <a:spLocks noGrp="1"/>
          </p:cNvSpPr>
          <p:nvPr>
            <p:ph type="title"/>
          </p:nvPr>
        </p:nvSpPr>
        <p:spPr>
          <a:xfrm>
            <a:off x="6538160" y="1143000"/>
            <a:ext cx="5282892" cy="1790414"/>
          </a:xfrm>
        </p:spPr>
        <p:txBody>
          <a:bodyPr anchor="t"/>
          <a:lstStyle/>
          <a:p>
            <a:r>
              <a:rPr lang="en-US"/>
              <a:t>Click to edit Master title style</a:t>
            </a:r>
          </a:p>
        </p:txBody>
      </p:sp>
      <p:sp>
        <p:nvSpPr>
          <p:cNvPr id="35" name="Text Placeholder 34">
            <a:extLst>
              <a:ext uri="{FF2B5EF4-FFF2-40B4-BE49-F238E27FC236}">
                <a16:creationId xmlns:a16="http://schemas.microsoft.com/office/drawing/2014/main" id="{68EBD171-4676-E5D1-75B2-08FDB097C6AF}"/>
              </a:ext>
            </a:extLst>
          </p:cNvPr>
          <p:cNvSpPr>
            <a:spLocks noGrp="1"/>
          </p:cNvSpPr>
          <p:nvPr>
            <p:ph type="body" sz="quarter" idx="18"/>
          </p:nvPr>
        </p:nvSpPr>
        <p:spPr>
          <a:xfrm>
            <a:off x="6535738" y="2990707"/>
            <a:ext cx="4741862" cy="914400"/>
          </a:xfrm>
        </p:spPr>
        <p:txBody>
          <a:bodyPr/>
          <a:lstStyle>
            <a:lvl1pPr marL="0" indent="0">
              <a:buNone/>
              <a:defRPr/>
            </a:lvl1pPr>
          </a:lstStyle>
          <a:p>
            <a:pPr lvl="0"/>
            <a:r>
              <a:rPr lang="en-US"/>
              <a:t>Click to edit Master text styles</a:t>
            </a:r>
          </a:p>
        </p:txBody>
      </p:sp>
      <p:sp>
        <p:nvSpPr>
          <p:cNvPr id="37" name="Text Placeholder 36">
            <a:extLst>
              <a:ext uri="{FF2B5EF4-FFF2-40B4-BE49-F238E27FC236}">
                <a16:creationId xmlns:a16="http://schemas.microsoft.com/office/drawing/2014/main" id="{3B454184-CDD7-E4B3-B1CE-540FCD0A5970}"/>
              </a:ext>
            </a:extLst>
          </p:cNvPr>
          <p:cNvSpPr>
            <a:spLocks noGrp="1"/>
          </p:cNvSpPr>
          <p:nvPr>
            <p:ph type="body" sz="quarter" idx="19" hasCustomPrompt="1"/>
          </p:nvPr>
        </p:nvSpPr>
        <p:spPr>
          <a:xfrm>
            <a:off x="6535738" y="3962400"/>
            <a:ext cx="4741862" cy="685800"/>
          </a:xfrm>
        </p:spPr>
        <p:txBody>
          <a:bodyPr>
            <a:normAutofit/>
          </a:bodyPr>
          <a:lstStyle>
            <a:lvl1pPr marL="0" indent="0">
              <a:buNone/>
              <a:defRPr sz="1800" i="1">
                <a:latin typeface="+mn-lt"/>
              </a:defRPr>
            </a:lvl1pPr>
          </a:lstStyle>
          <a:p>
            <a:pPr lvl="0"/>
            <a:r>
              <a:rPr lang="en-US"/>
              <a:t>Click to conference info</a:t>
            </a:r>
          </a:p>
        </p:txBody>
      </p:sp>
      <p:sp>
        <p:nvSpPr>
          <p:cNvPr id="40" name="Text Placeholder 39">
            <a:extLst>
              <a:ext uri="{FF2B5EF4-FFF2-40B4-BE49-F238E27FC236}">
                <a16:creationId xmlns:a16="http://schemas.microsoft.com/office/drawing/2014/main" id="{4FEE33A5-1D01-44D0-21D3-B1E2FEB0F168}"/>
              </a:ext>
            </a:extLst>
          </p:cNvPr>
          <p:cNvSpPr>
            <a:spLocks noGrp="1"/>
          </p:cNvSpPr>
          <p:nvPr>
            <p:ph type="body" sz="quarter" idx="20" hasCustomPrompt="1"/>
          </p:nvPr>
        </p:nvSpPr>
        <p:spPr>
          <a:xfrm>
            <a:off x="6625199" y="4708525"/>
            <a:ext cx="4652401" cy="1443038"/>
          </a:xfrm>
        </p:spPr>
        <p:txBody>
          <a:bodyPr>
            <a:normAutofit/>
          </a:bodyPr>
          <a:lstStyle>
            <a:lvl1pPr marL="0" indent="0">
              <a:buNone/>
              <a:defRPr sz="1800">
                <a:latin typeface="+mn-lt"/>
              </a:defRPr>
            </a:lvl1pPr>
          </a:lstStyle>
          <a:p>
            <a:pPr lvl="0"/>
            <a:r>
              <a:rPr lang="en-US"/>
              <a:t>Click to edit presenter info</a:t>
            </a:r>
          </a:p>
        </p:txBody>
      </p:sp>
    </p:spTree>
    <p:extLst>
      <p:ext uri="{BB962C8B-B14F-4D97-AF65-F5344CB8AC3E}">
        <p14:creationId xmlns:p14="http://schemas.microsoft.com/office/powerpoint/2010/main" val="506566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FFD4-2FDB-2980-133D-81B4A81827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13012-1F0C-C861-5127-FE2879196135}"/>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4" name="Footer Placeholder 3">
            <a:extLst>
              <a:ext uri="{FF2B5EF4-FFF2-40B4-BE49-F238E27FC236}">
                <a16:creationId xmlns:a16="http://schemas.microsoft.com/office/drawing/2014/main" id="{FB2DA520-6034-E85B-A361-D818A62CF6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D05F1B-7517-67EB-8DA3-D54246F2A1A2}"/>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16584914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A1A3B83E-C81B-3FF4-7A0F-42FC3E4EC47A}"/>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DF43EE9-3B84-3088-82C8-FDF20B584BC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8641557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1F2F3A73-DC23-CB19-4E74-8823BE4C0F58}"/>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BD829FC8-E689-2D55-57BF-A03BF2D02D95}"/>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760843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7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p:nvPr>
        </p:nvSpPr>
        <p:spPr>
          <a:xfrm>
            <a:off x="2889504" y="1695635"/>
            <a:ext cx="8348472" cy="1490117"/>
          </a:xfrm>
        </p:spPr>
        <p:txBody>
          <a:bodyPr>
            <a:noAutofit/>
          </a:bodyPr>
          <a:lstStyle>
            <a:lvl1pPr>
              <a:defRPr sz="40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accent3">
              <a:alpha val="393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p:nvPr>
        </p:nvSpPr>
        <p:spPr>
          <a:xfrm>
            <a:off x="0" y="3418374"/>
            <a:ext cx="2728913" cy="3439626"/>
          </a:xfrm>
          <a:solidFill>
            <a:schemeClr val="accent4"/>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2">
            <a:alphaModFix amt="59000"/>
          </a:blip>
          <a:srcRect r="40996" b="28606"/>
          <a:stretch/>
        </p:blipFill>
        <p:spPr>
          <a:xfrm>
            <a:off x="8876799" y="1745496"/>
            <a:ext cx="3315201" cy="4011355"/>
          </a:xfrm>
          <a:prstGeom prst="rect">
            <a:avLst/>
          </a:prstGeom>
        </p:spPr>
      </p:pic>
      <p:pic>
        <p:nvPicPr>
          <p:cNvPr id="3" name="Picture 2" descr="Grand River Solutions Logo">
            <a:extLst>
              <a:ext uri="{FF2B5EF4-FFF2-40B4-BE49-F238E27FC236}">
                <a16:creationId xmlns:a16="http://schemas.microsoft.com/office/drawing/2014/main" id="{95B4CE1F-7D7E-6A93-46BE-D7712BCAE1EC}"/>
              </a:ext>
            </a:extLst>
          </p:cNvPr>
          <p:cNvPicPr>
            <a:picLocks noChangeAspect="1"/>
          </p:cNvPicPr>
          <p:nvPr/>
        </p:nvPicPr>
        <p:blipFill rotWithShape="1">
          <a:blip r:embed="rId3">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39381978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0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p:nvPr>
        </p:nvSpPr>
        <p:spPr>
          <a:xfrm>
            <a:off x="2889504" y="1695635"/>
            <a:ext cx="8348472" cy="1490117"/>
          </a:xfrm>
        </p:spPr>
        <p:txBody>
          <a:bodyPr>
            <a:noAutofit/>
          </a:bodyPr>
          <a:lstStyle>
            <a:lvl1pPr>
              <a:defRPr sz="40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accent4">
              <a:alpha val="393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p:nvPr>
        </p:nvSpPr>
        <p:spPr>
          <a:xfrm>
            <a:off x="0" y="3418374"/>
            <a:ext cx="2728913" cy="3439626"/>
          </a:xfrm>
          <a:solidFill>
            <a:schemeClr val="accent4"/>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2">
            <a:alphaModFix amt="59000"/>
          </a:blip>
          <a:srcRect r="40996" b="28606"/>
          <a:stretch/>
        </p:blipFill>
        <p:spPr>
          <a:xfrm>
            <a:off x="8876799" y="1745496"/>
            <a:ext cx="3315201" cy="4011355"/>
          </a:xfrm>
          <a:prstGeom prst="rect">
            <a:avLst/>
          </a:prstGeom>
        </p:spPr>
      </p:pic>
      <p:pic>
        <p:nvPicPr>
          <p:cNvPr id="3" name="Picture 2" descr="Grand River Solutions Logo">
            <a:extLst>
              <a:ext uri="{FF2B5EF4-FFF2-40B4-BE49-F238E27FC236}">
                <a16:creationId xmlns:a16="http://schemas.microsoft.com/office/drawing/2014/main" id="{95B4CE1F-7D7E-6A93-46BE-D7712BCAE1EC}"/>
              </a:ext>
            </a:extLst>
          </p:cNvPr>
          <p:cNvPicPr>
            <a:picLocks noChangeAspect="1"/>
          </p:cNvPicPr>
          <p:nvPr/>
        </p:nvPicPr>
        <p:blipFill rotWithShape="1">
          <a:blip r:embed="rId3">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3707909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1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p:nvPr>
        </p:nvSpPr>
        <p:spPr>
          <a:xfrm>
            <a:off x="2889504" y="1695635"/>
            <a:ext cx="8348472" cy="1490117"/>
          </a:xfrm>
        </p:spPr>
        <p:txBody>
          <a:bodyPr>
            <a:noAutofit/>
          </a:bodyPr>
          <a:lstStyle>
            <a:lvl1pPr>
              <a:defRPr sz="40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accent1">
              <a:alpha val="393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p:nvPr>
        </p:nvSpPr>
        <p:spPr>
          <a:xfrm>
            <a:off x="0" y="3418374"/>
            <a:ext cx="2728913" cy="3439626"/>
          </a:xfrm>
          <a:solidFill>
            <a:schemeClr val="accent6"/>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2">
            <a:alphaModFix amt="59000"/>
          </a:blip>
          <a:srcRect r="40996" b="28606"/>
          <a:stretch/>
        </p:blipFill>
        <p:spPr>
          <a:xfrm>
            <a:off x="8876799" y="1745496"/>
            <a:ext cx="3315201" cy="4011355"/>
          </a:xfrm>
          <a:prstGeom prst="rect">
            <a:avLst/>
          </a:prstGeom>
        </p:spPr>
      </p:pic>
      <p:pic>
        <p:nvPicPr>
          <p:cNvPr id="3" name="Picture 2" descr="Grand River Solutions Logo">
            <a:extLst>
              <a:ext uri="{FF2B5EF4-FFF2-40B4-BE49-F238E27FC236}">
                <a16:creationId xmlns:a16="http://schemas.microsoft.com/office/drawing/2014/main" id="{95B4CE1F-7D7E-6A93-46BE-D7712BCAE1EC}"/>
              </a:ext>
            </a:extLst>
          </p:cNvPr>
          <p:cNvPicPr>
            <a:picLocks noChangeAspect="1"/>
          </p:cNvPicPr>
          <p:nvPr/>
        </p:nvPicPr>
        <p:blipFill rotWithShape="1">
          <a:blip r:embed="rId3">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14471792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5259-1F1A-FC81-4C29-A23187E36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76500-0081-636C-EB20-68626F9809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A768C-3DBC-601B-0AF5-4CA144C42BC5}"/>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5" name="Footer Placeholder 4">
            <a:extLst>
              <a:ext uri="{FF2B5EF4-FFF2-40B4-BE49-F238E27FC236}">
                <a16:creationId xmlns:a16="http://schemas.microsoft.com/office/drawing/2014/main" id="{165D4E0F-BAD7-634B-A2FA-7C306314BF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109885-3B7D-DCDD-86E0-A57B0C2CBED7}"/>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2041733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512BD-5DE5-F621-8CE7-D515E4B87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B8E984-67A8-792C-A705-46E91D2C1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C64D0-F321-932E-0EB0-DAFAD1D77566}"/>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5" name="Footer Placeholder 4">
            <a:extLst>
              <a:ext uri="{FF2B5EF4-FFF2-40B4-BE49-F238E27FC236}">
                <a16:creationId xmlns:a16="http://schemas.microsoft.com/office/drawing/2014/main" id="{CC3CB444-9B55-8CB3-6375-3411245657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3F0CE5-0EA6-8661-2366-4A4FD9096969}"/>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14344268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EE58-0211-27D6-FD1F-A17EF66C6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73836-8223-0E31-52F7-03DB8725D1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A59D7-39D1-BA54-C826-0A5AE49863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936C33-52FE-DF69-5BBB-59B276FDE189}"/>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6" name="Footer Placeholder 5">
            <a:extLst>
              <a:ext uri="{FF2B5EF4-FFF2-40B4-BE49-F238E27FC236}">
                <a16:creationId xmlns:a16="http://schemas.microsoft.com/office/drawing/2014/main" id="{9BB59F3F-CA34-FBDF-E2C0-26842F53C6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3CE160-2557-2FB8-0633-E77CFE7BBC6C}"/>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3891415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4A94-8471-4816-01B9-A274B17E5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E78F27-C892-76BF-1E89-E262E500D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1120A-0597-CD87-26AA-F2A95D79CB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06F5-0D3F-5123-4D6F-BEA95CB42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0FF07D-8A39-915C-95C0-141627438A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A8787D-B781-C9E4-37F4-FC6121097AE0}"/>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8" name="Footer Placeholder 7">
            <a:extLst>
              <a:ext uri="{FF2B5EF4-FFF2-40B4-BE49-F238E27FC236}">
                <a16:creationId xmlns:a16="http://schemas.microsoft.com/office/drawing/2014/main" id="{AB87E697-AD29-65B4-B890-AC036A09D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865D34-592A-3D73-E7E5-E8F961BE9D5D}"/>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18838008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FFD4-2FDB-2980-133D-81B4A81827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13012-1F0C-C861-5127-FE2879196135}"/>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4" name="Footer Placeholder 3">
            <a:extLst>
              <a:ext uri="{FF2B5EF4-FFF2-40B4-BE49-F238E27FC236}">
                <a16:creationId xmlns:a16="http://schemas.microsoft.com/office/drawing/2014/main" id="{FB2DA520-6034-E85B-A361-D818A62CF6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D05F1B-7517-67EB-8DA3-D54246F2A1A2}"/>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1435785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4005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53C732-3A43-14AD-E91F-3CCEBBEC0757}"/>
              </a:ext>
              <a:ext uri="{C183D7F6-B498-43B3-948B-1728B52AA6E4}">
                <adec:decorative xmlns:adec="http://schemas.microsoft.com/office/drawing/2017/decorative" val="1"/>
              </a:ext>
            </a:extLst>
          </p:cNvPr>
          <p:cNvSpPr/>
          <p:nvPr userDrawn="1"/>
        </p:nvSpPr>
        <p:spPr>
          <a:xfrm>
            <a:off x="304800" y="304800"/>
            <a:ext cx="1158240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Century Gothic" panose="020B0502020202020204" pitchFamily="34" charset="0"/>
            </a:endParaRPr>
          </a:p>
        </p:txBody>
      </p:sp>
      <p:sp>
        <p:nvSpPr>
          <p:cNvPr id="5" name="Title 1">
            <a:extLst>
              <a:ext uri="{FF2B5EF4-FFF2-40B4-BE49-F238E27FC236}">
                <a16:creationId xmlns:a16="http://schemas.microsoft.com/office/drawing/2014/main" id="{BA76AFE4-D260-25FD-5E51-402CA7864925}"/>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5290AA30-3003-9CED-F1D8-D8BEF78FC2C0}"/>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Grand River Solutions Logo">
            <a:extLst>
              <a:ext uri="{FF2B5EF4-FFF2-40B4-BE49-F238E27FC236}">
                <a16:creationId xmlns:a16="http://schemas.microsoft.com/office/drawing/2014/main" id="{AE95105E-D616-ADA4-B724-8F6CA0C393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566343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10" name="Title 1">
            <a:extLst>
              <a:ext uri="{FF2B5EF4-FFF2-40B4-BE49-F238E27FC236}">
                <a16:creationId xmlns:a16="http://schemas.microsoft.com/office/drawing/2014/main" id="{FDF43EE9-3B84-3088-82C8-FDF20B584BC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
        <p:nvSpPr>
          <p:cNvPr id="2" name="Rectangle 1">
            <a:extLst>
              <a:ext uri="{FF2B5EF4-FFF2-40B4-BE49-F238E27FC236}">
                <a16:creationId xmlns:a16="http://schemas.microsoft.com/office/drawing/2014/main" id="{614F4F30-2D13-C1FB-64B9-B6818E457875}"/>
              </a:ext>
              <a:ext uri="{C183D7F6-B498-43B3-948B-1728B52AA6E4}">
                <adec:decorative xmlns:adec="http://schemas.microsoft.com/office/drawing/2017/decorative" val="1"/>
              </a:ext>
            </a:extLst>
          </p:cNvPr>
          <p:cNvSpPr/>
          <p:nvPr userDrawn="1"/>
        </p:nvSpPr>
        <p:spPr>
          <a:xfrm>
            <a:off x="0" y="2632364"/>
            <a:ext cx="12192000" cy="3034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 name="Rectangle 3">
            <a:extLst>
              <a:ext uri="{FF2B5EF4-FFF2-40B4-BE49-F238E27FC236}">
                <a16:creationId xmlns:a16="http://schemas.microsoft.com/office/drawing/2014/main" id="{1B0668DA-B5C8-3F7D-28A1-7A6DF81EAB07}"/>
              </a:ext>
            </a:extLst>
          </p:cNvPr>
          <p:cNvSpPr/>
          <p:nvPr userDrawn="1"/>
        </p:nvSpPr>
        <p:spPr>
          <a:xfrm>
            <a:off x="323146" y="2006955"/>
            <a:ext cx="2667704" cy="3288145"/>
          </a:xfrm>
          <a:prstGeom prst="rect">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a:solidFill>
                  <a:schemeClr val="accent2"/>
                </a:solidFill>
                <a:latin typeface="+mj-lt"/>
              </a:rPr>
              <a:t>01</a:t>
            </a:r>
          </a:p>
        </p:txBody>
      </p:sp>
      <p:sp>
        <p:nvSpPr>
          <p:cNvPr id="6" name="Rectangle 5">
            <a:extLst>
              <a:ext uri="{FF2B5EF4-FFF2-40B4-BE49-F238E27FC236}">
                <a16:creationId xmlns:a16="http://schemas.microsoft.com/office/drawing/2014/main" id="{DEDAF3CB-82A3-8D20-9D40-8449839FCE64}"/>
              </a:ext>
            </a:extLst>
          </p:cNvPr>
          <p:cNvSpPr/>
          <p:nvPr userDrawn="1"/>
        </p:nvSpPr>
        <p:spPr>
          <a:xfrm>
            <a:off x="3256846" y="2002336"/>
            <a:ext cx="2667704" cy="3288145"/>
          </a:xfrm>
          <a:prstGeom prst="rect">
            <a:avLst/>
          </a:prstGeom>
          <a:solidFill>
            <a:schemeClr val="bg1"/>
          </a:solid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a:solidFill>
                  <a:schemeClr val="accent1"/>
                </a:solidFill>
                <a:latin typeface="+mj-lt"/>
              </a:rPr>
              <a:t>02</a:t>
            </a:r>
          </a:p>
        </p:txBody>
      </p:sp>
      <p:sp>
        <p:nvSpPr>
          <p:cNvPr id="9" name="Rectangle 8">
            <a:extLst>
              <a:ext uri="{FF2B5EF4-FFF2-40B4-BE49-F238E27FC236}">
                <a16:creationId xmlns:a16="http://schemas.microsoft.com/office/drawing/2014/main" id="{7E5C5C25-3984-4990-89D1-C6928C19FE56}"/>
              </a:ext>
            </a:extLst>
          </p:cNvPr>
          <p:cNvSpPr/>
          <p:nvPr userDrawn="1"/>
        </p:nvSpPr>
        <p:spPr>
          <a:xfrm>
            <a:off x="6190546" y="1993100"/>
            <a:ext cx="2667704" cy="3297381"/>
          </a:xfrm>
          <a:prstGeom prst="rect">
            <a:avLst/>
          </a:prstGeom>
          <a:solidFill>
            <a:schemeClr val="bg1"/>
          </a:solidFill>
          <a:ln w="889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a:solidFill>
                  <a:schemeClr val="accent3"/>
                </a:solidFill>
                <a:latin typeface="+mj-lt"/>
              </a:rPr>
              <a:t>03</a:t>
            </a:r>
          </a:p>
        </p:txBody>
      </p:sp>
      <p:sp>
        <p:nvSpPr>
          <p:cNvPr id="12" name="Picture Placeholder 11">
            <a:extLst>
              <a:ext uri="{FF2B5EF4-FFF2-40B4-BE49-F238E27FC236}">
                <a16:creationId xmlns:a16="http://schemas.microsoft.com/office/drawing/2014/main" id="{3D15F00C-EEFC-C1B5-5015-78600981516A}"/>
              </a:ext>
            </a:extLst>
          </p:cNvPr>
          <p:cNvSpPr>
            <a:spLocks noGrp="1"/>
          </p:cNvSpPr>
          <p:nvPr>
            <p:ph type="pic" sz="quarter" idx="10"/>
          </p:nvPr>
        </p:nvSpPr>
        <p:spPr>
          <a:xfrm>
            <a:off x="9191625" y="1991656"/>
            <a:ext cx="2667000" cy="3298825"/>
          </a:xfrm>
        </p:spPr>
        <p:txBody>
          <a:bodyPr/>
          <a:lstStyle/>
          <a:p>
            <a:endParaRPr lang="en-US"/>
          </a:p>
        </p:txBody>
      </p:sp>
      <p:sp>
        <p:nvSpPr>
          <p:cNvPr id="17" name="Text Placeholder 16">
            <a:extLst>
              <a:ext uri="{FF2B5EF4-FFF2-40B4-BE49-F238E27FC236}">
                <a16:creationId xmlns:a16="http://schemas.microsoft.com/office/drawing/2014/main" id="{960D9B43-CA99-025B-FBBC-96BB78532E3E}"/>
              </a:ext>
            </a:extLst>
          </p:cNvPr>
          <p:cNvSpPr>
            <a:spLocks noGrp="1"/>
          </p:cNvSpPr>
          <p:nvPr>
            <p:ph type="body" sz="quarter" idx="11"/>
          </p:nvPr>
        </p:nvSpPr>
        <p:spPr>
          <a:xfrm>
            <a:off x="333375" y="2949107"/>
            <a:ext cx="2667000" cy="2155825"/>
          </a:xfrm>
        </p:spPr>
        <p:txBody>
          <a:bodyPr/>
          <a:lstStyle>
            <a:lvl1pPr marL="0" indent="0">
              <a:buNone/>
              <a:defRPr sz="2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FC28BBA2-54B9-B851-7A31-252461D56C52}"/>
              </a:ext>
            </a:extLst>
          </p:cNvPr>
          <p:cNvSpPr>
            <a:spLocks noGrp="1"/>
          </p:cNvSpPr>
          <p:nvPr>
            <p:ph type="body" sz="quarter" idx="12"/>
          </p:nvPr>
        </p:nvSpPr>
        <p:spPr>
          <a:xfrm>
            <a:off x="3264309" y="2949107"/>
            <a:ext cx="2667000" cy="2155825"/>
          </a:xfrm>
        </p:spPr>
        <p:txBody>
          <a:bodyPr/>
          <a:lstStyle>
            <a:lvl1pPr marL="0" indent="0">
              <a:buNone/>
              <a:defRPr sz="2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1AD016BC-697C-79AC-1AC9-9B2D5FD5FC06}"/>
              </a:ext>
            </a:extLst>
          </p:cNvPr>
          <p:cNvSpPr>
            <a:spLocks noGrp="1"/>
          </p:cNvSpPr>
          <p:nvPr>
            <p:ph type="body" sz="quarter" idx="13"/>
          </p:nvPr>
        </p:nvSpPr>
        <p:spPr>
          <a:xfrm>
            <a:off x="6188484" y="2949107"/>
            <a:ext cx="2667000" cy="2155825"/>
          </a:xfrm>
        </p:spPr>
        <p:txBody>
          <a:bodyPr/>
          <a:lstStyle>
            <a:lvl1pPr marL="0" indent="0">
              <a:buNone/>
              <a:defRPr sz="2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054347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10" name="Title 1">
            <a:extLst>
              <a:ext uri="{FF2B5EF4-FFF2-40B4-BE49-F238E27FC236}">
                <a16:creationId xmlns:a16="http://schemas.microsoft.com/office/drawing/2014/main" id="{FDF43EE9-3B84-3088-82C8-FDF20B584BC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
        <p:nvSpPr>
          <p:cNvPr id="2" name="Rectangle 1">
            <a:extLst>
              <a:ext uri="{FF2B5EF4-FFF2-40B4-BE49-F238E27FC236}">
                <a16:creationId xmlns:a16="http://schemas.microsoft.com/office/drawing/2014/main" id="{614F4F30-2D13-C1FB-64B9-B6818E457875}"/>
              </a:ext>
              <a:ext uri="{C183D7F6-B498-43B3-948B-1728B52AA6E4}">
                <adec:decorative xmlns:adec="http://schemas.microsoft.com/office/drawing/2017/decorative" val="1"/>
              </a:ext>
            </a:extLst>
          </p:cNvPr>
          <p:cNvSpPr/>
          <p:nvPr userDrawn="1"/>
        </p:nvSpPr>
        <p:spPr>
          <a:xfrm>
            <a:off x="0" y="2632364"/>
            <a:ext cx="12192000" cy="3034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 name="Rectangle 3">
            <a:extLst>
              <a:ext uri="{FF2B5EF4-FFF2-40B4-BE49-F238E27FC236}">
                <a16:creationId xmlns:a16="http://schemas.microsoft.com/office/drawing/2014/main" id="{1B0668DA-B5C8-3F7D-28A1-7A6DF81EAB07}"/>
              </a:ext>
            </a:extLst>
          </p:cNvPr>
          <p:cNvSpPr/>
          <p:nvPr userDrawn="1"/>
        </p:nvSpPr>
        <p:spPr>
          <a:xfrm>
            <a:off x="323146" y="2006955"/>
            <a:ext cx="2667704" cy="3288145"/>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a:solidFill>
                  <a:schemeClr val="bg1"/>
                </a:solidFill>
                <a:latin typeface="+mj-lt"/>
              </a:rPr>
              <a:t>01</a:t>
            </a:r>
          </a:p>
        </p:txBody>
      </p:sp>
      <p:sp>
        <p:nvSpPr>
          <p:cNvPr id="6" name="Rectangle 5">
            <a:extLst>
              <a:ext uri="{FF2B5EF4-FFF2-40B4-BE49-F238E27FC236}">
                <a16:creationId xmlns:a16="http://schemas.microsoft.com/office/drawing/2014/main" id="{DEDAF3CB-82A3-8D20-9D40-8449839FCE64}"/>
              </a:ext>
            </a:extLst>
          </p:cNvPr>
          <p:cNvSpPr/>
          <p:nvPr userDrawn="1"/>
        </p:nvSpPr>
        <p:spPr>
          <a:xfrm>
            <a:off x="3256846" y="2002336"/>
            <a:ext cx="2667704" cy="3288145"/>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a:solidFill>
                  <a:schemeClr val="bg1"/>
                </a:solidFill>
                <a:latin typeface="+mj-lt"/>
              </a:rPr>
              <a:t>02</a:t>
            </a:r>
          </a:p>
        </p:txBody>
      </p:sp>
      <p:sp>
        <p:nvSpPr>
          <p:cNvPr id="9" name="Rectangle 8">
            <a:extLst>
              <a:ext uri="{FF2B5EF4-FFF2-40B4-BE49-F238E27FC236}">
                <a16:creationId xmlns:a16="http://schemas.microsoft.com/office/drawing/2014/main" id="{7E5C5C25-3984-4990-89D1-C6928C19FE56}"/>
              </a:ext>
            </a:extLst>
          </p:cNvPr>
          <p:cNvSpPr/>
          <p:nvPr userDrawn="1"/>
        </p:nvSpPr>
        <p:spPr>
          <a:xfrm>
            <a:off x="6190546" y="1993100"/>
            <a:ext cx="2667704" cy="3297381"/>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a:solidFill>
                  <a:schemeClr val="bg1"/>
                </a:solidFill>
                <a:latin typeface="+mj-lt"/>
              </a:rPr>
              <a:t>03</a:t>
            </a:r>
          </a:p>
        </p:txBody>
      </p:sp>
      <p:sp>
        <p:nvSpPr>
          <p:cNvPr id="12" name="Picture Placeholder 11">
            <a:extLst>
              <a:ext uri="{FF2B5EF4-FFF2-40B4-BE49-F238E27FC236}">
                <a16:creationId xmlns:a16="http://schemas.microsoft.com/office/drawing/2014/main" id="{3D15F00C-EEFC-C1B5-5015-78600981516A}"/>
              </a:ext>
            </a:extLst>
          </p:cNvPr>
          <p:cNvSpPr>
            <a:spLocks noGrp="1"/>
          </p:cNvSpPr>
          <p:nvPr>
            <p:ph type="pic" sz="quarter" idx="10"/>
          </p:nvPr>
        </p:nvSpPr>
        <p:spPr>
          <a:xfrm>
            <a:off x="9191625" y="1991656"/>
            <a:ext cx="2667000" cy="3298825"/>
          </a:xfrm>
        </p:spPr>
        <p:txBody>
          <a:bodyPr/>
          <a:lstStyle/>
          <a:p>
            <a:endParaRPr lang="en-US"/>
          </a:p>
        </p:txBody>
      </p:sp>
      <p:sp>
        <p:nvSpPr>
          <p:cNvPr id="17" name="Text Placeholder 16">
            <a:extLst>
              <a:ext uri="{FF2B5EF4-FFF2-40B4-BE49-F238E27FC236}">
                <a16:creationId xmlns:a16="http://schemas.microsoft.com/office/drawing/2014/main" id="{960D9B43-CA99-025B-FBBC-96BB78532E3E}"/>
              </a:ext>
            </a:extLst>
          </p:cNvPr>
          <p:cNvSpPr>
            <a:spLocks noGrp="1"/>
          </p:cNvSpPr>
          <p:nvPr>
            <p:ph type="body" sz="quarter" idx="11"/>
          </p:nvPr>
        </p:nvSpPr>
        <p:spPr>
          <a:xfrm>
            <a:off x="333375" y="2949107"/>
            <a:ext cx="2667000" cy="2155825"/>
          </a:xfrm>
        </p:spPr>
        <p:txBody>
          <a:bodyPr/>
          <a:lstStyle>
            <a:lvl1pPr marL="0" indent="0">
              <a:buNone/>
              <a:defRPr sz="2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FC28BBA2-54B9-B851-7A31-252461D56C52}"/>
              </a:ext>
            </a:extLst>
          </p:cNvPr>
          <p:cNvSpPr>
            <a:spLocks noGrp="1"/>
          </p:cNvSpPr>
          <p:nvPr>
            <p:ph type="body" sz="quarter" idx="12"/>
          </p:nvPr>
        </p:nvSpPr>
        <p:spPr>
          <a:xfrm>
            <a:off x="3264309" y="2949107"/>
            <a:ext cx="2667000" cy="2155825"/>
          </a:xfrm>
        </p:spPr>
        <p:txBody>
          <a:bodyPr/>
          <a:lstStyle>
            <a:lvl1pPr marL="0" indent="0">
              <a:buNone/>
              <a:defRPr sz="2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1AD016BC-697C-79AC-1AC9-9B2D5FD5FC06}"/>
              </a:ext>
            </a:extLst>
          </p:cNvPr>
          <p:cNvSpPr>
            <a:spLocks noGrp="1"/>
          </p:cNvSpPr>
          <p:nvPr>
            <p:ph type="body" sz="quarter" idx="13"/>
          </p:nvPr>
        </p:nvSpPr>
        <p:spPr>
          <a:xfrm>
            <a:off x="6188484" y="2949107"/>
            <a:ext cx="2667000" cy="2155825"/>
          </a:xfrm>
        </p:spPr>
        <p:txBody>
          <a:bodyPr/>
          <a:lstStyle>
            <a:lvl1pPr marL="0" indent="0">
              <a:buNone/>
              <a:defRPr sz="2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383431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9988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1E2E-6311-9830-C857-96DA7E936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7516C0-4829-0460-D29D-9CE7B06D6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EB7E68-980F-FACE-9521-5380B2F49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59C24-07DA-9D55-6FA0-F2F31C894859}"/>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6" name="Footer Placeholder 5">
            <a:extLst>
              <a:ext uri="{FF2B5EF4-FFF2-40B4-BE49-F238E27FC236}">
                <a16:creationId xmlns:a16="http://schemas.microsoft.com/office/drawing/2014/main" id="{09D951B8-3F64-0058-0262-8396A76D2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C5A63-E503-D07D-3782-7200BF5D3109}"/>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1472350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C199-6803-E6D9-5D36-F27003A2C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C9DE2F-AEE0-7A57-D0B1-827370F4CD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B4CC65-3E6E-5E42-0BED-A1953E1C1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4C8EA-9058-2EF4-7BEA-797DD6D6E76B}"/>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6" name="Footer Placeholder 5">
            <a:extLst>
              <a:ext uri="{FF2B5EF4-FFF2-40B4-BE49-F238E27FC236}">
                <a16:creationId xmlns:a16="http://schemas.microsoft.com/office/drawing/2014/main" id="{3F4F5BD0-2749-1E1C-29DF-1F7240677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17A437-01BE-CA59-9528-43F9C22B7081}"/>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1325297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D5B0-46FA-6D6E-F482-2E565677AF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4223B6-5F32-DF39-E6FE-598D57181D4C}"/>
              </a:ext>
            </a:extLst>
          </p:cNvPr>
          <p:cNvSpPr>
            <a:spLocks noGrp="1"/>
          </p:cNvSpPr>
          <p:nvPr>
            <p:ph type="body" orient="vert" idx="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06D5A-6104-AD60-FB03-360AD0C28049}"/>
              </a:ext>
            </a:extLst>
          </p:cNvPr>
          <p:cNvSpPr>
            <a:spLocks noGrp="1"/>
          </p:cNvSpPr>
          <p:nvPr>
            <p:ph type="dt" sz="half" idx="10"/>
          </p:nvPr>
        </p:nvSpPr>
        <p:spPr>
          <a:xfrm>
            <a:off x="838200" y="6356350"/>
            <a:ext cx="2743200" cy="365125"/>
          </a:xfrm>
          <a:prstGeom prst="rect">
            <a:avLst/>
          </a:prstGeom>
        </p:spPr>
        <p:txBody>
          <a:bodyPr/>
          <a:lstStyle/>
          <a:p>
            <a:fld id="{120A558B-68AB-A642-BE45-885B2424EF89}" type="datetimeFigureOut">
              <a:rPr lang="en-US" smtClean="0"/>
              <a:t>1/23/24</a:t>
            </a:fld>
            <a:endParaRPr lang="en-US"/>
          </a:p>
        </p:txBody>
      </p:sp>
      <p:sp>
        <p:nvSpPr>
          <p:cNvPr id="5" name="Footer Placeholder 4">
            <a:extLst>
              <a:ext uri="{FF2B5EF4-FFF2-40B4-BE49-F238E27FC236}">
                <a16:creationId xmlns:a16="http://schemas.microsoft.com/office/drawing/2014/main" id="{653E90C2-07CC-50C4-DD54-9E72E3E12D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E08F78-E979-65FF-77E6-ED7B95CB585C}"/>
              </a:ext>
            </a:extLst>
          </p:cNvPr>
          <p:cNvSpPr>
            <a:spLocks noGrp="1"/>
          </p:cNvSpPr>
          <p:nvPr>
            <p:ph type="sldNum" sz="quarter" idx="12"/>
          </p:nvPr>
        </p:nvSpPr>
        <p:spPr>
          <a:xfrm>
            <a:off x="8610600" y="6356350"/>
            <a:ext cx="2743200" cy="365125"/>
          </a:xfrm>
          <a:prstGeom prst="rect">
            <a:avLst/>
          </a:prstGeom>
        </p:spPr>
        <p:txBody>
          <a:bodyPr/>
          <a:lstStyle/>
          <a:p>
            <a:fld id="{3A152DB4-1DB4-F746-BE74-8DFD1AA2EC5F}" type="slidenum">
              <a:rPr lang="en-US" smtClean="0"/>
              <a:t>‹#›</a:t>
            </a:fld>
            <a:endParaRPr lang="en-US"/>
          </a:p>
        </p:txBody>
      </p:sp>
    </p:spTree>
    <p:extLst>
      <p:ext uri="{BB962C8B-B14F-4D97-AF65-F5344CB8AC3E}">
        <p14:creationId xmlns:p14="http://schemas.microsoft.com/office/powerpoint/2010/main" val="230997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ummary Slide 0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5E88A1-4189-A840-B836-F08884322572}"/>
              </a:ext>
            </a:extLst>
          </p:cNvPr>
          <p:cNvSpPr>
            <a:spLocks noGrp="1"/>
          </p:cNvSpPr>
          <p:nvPr>
            <p:ph type="pic" sz="quarter" idx="10"/>
          </p:nvPr>
        </p:nvSpPr>
        <p:spPr>
          <a:xfrm>
            <a:off x="1" y="665999"/>
            <a:ext cx="7015684" cy="5525381"/>
          </a:xfrm>
          <a:custGeom>
            <a:avLst/>
            <a:gdLst>
              <a:gd name="connsiteX0" fmla="*/ 12501925 w 14027713"/>
              <a:gd name="connsiteY0" fmla="*/ 7426595 h 11050762"/>
              <a:gd name="connsiteX1" fmla="*/ 14027713 w 14027713"/>
              <a:gd name="connsiteY1" fmla="*/ 7426595 h 11050762"/>
              <a:gd name="connsiteX2" fmla="*/ 14027713 w 14027713"/>
              <a:gd name="connsiteY2" fmla="*/ 10001235 h 11050762"/>
              <a:gd name="connsiteX3" fmla="*/ 12976005 w 14027713"/>
              <a:gd name="connsiteY3" fmla="*/ 11050761 h 11050762"/>
              <a:gd name="connsiteX4" fmla="*/ 12501925 w 14027713"/>
              <a:gd name="connsiteY4" fmla="*/ 11050761 h 11050762"/>
              <a:gd name="connsiteX5" fmla="*/ 4092239 w 14027713"/>
              <a:gd name="connsiteY5" fmla="*/ 4394437 h 11050762"/>
              <a:gd name="connsiteX6" fmla="*/ 7139574 w 14027713"/>
              <a:gd name="connsiteY6" fmla="*/ 4394437 h 11050762"/>
              <a:gd name="connsiteX7" fmla="*/ 7139574 w 14027713"/>
              <a:gd name="connsiteY7" fmla="*/ 7595639 h 11050762"/>
              <a:gd name="connsiteX8" fmla="*/ 4092239 w 14027713"/>
              <a:gd name="connsiteY8" fmla="*/ 7595639 h 11050762"/>
              <a:gd name="connsiteX9" fmla="*/ 0 w 14027713"/>
              <a:gd name="connsiteY9" fmla="*/ 3933019 h 11050762"/>
              <a:gd name="connsiteX10" fmla="*/ 3794371 w 14027713"/>
              <a:gd name="connsiteY10" fmla="*/ 3933019 h 11050762"/>
              <a:gd name="connsiteX11" fmla="*/ 3794371 w 14027713"/>
              <a:gd name="connsiteY11" fmla="*/ 11050761 h 11050762"/>
              <a:gd name="connsiteX12" fmla="*/ 0 w 14027713"/>
              <a:gd name="connsiteY12" fmla="*/ 11050761 h 11050762"/>
              <a:gd name="connsiteX13" fmla="*/ 0 w 14027713"/>
              <a:gd name="connsiteY13" fmla="*/ 1 h 11050762"/>
              <a:gd name="connsiteX14" fmla="*/ 3794371 w 14027713"/>
              <a:gd name="connsiteY14" fmla="*/ 1 h 11050762"/>
              <a:gd name="connsiteX15" fmla="*/ 3794371 w 14027713"/>
              <a:gd name="connsiteY15" fmla="*/ 3635151 h 11050762"/>
              <a:gd name="connsiteX16" fmla="*/ 0 w 14027713"/>
              <a:gd name="connsiteY16" fmla="*/ 3635151 h 11050762"/>
              <a:gd name="connsiteX17" fmla="*/ 10332210 w 14027713"/>
              <a:gd name="connsiteY17" fmla="*/ 0 h 11050762"/>
              <a:gd name="connsiteX18" fmla="*/ 12972377 w 14027713"/>
              <a:gd name="connsiteY18" fmla="*/ 0 h 11050762"/>
              <a:gd name="connsiteX19" fmla="*/ 14022217 w 14027713"/>
              <a:gd name="connsiteY19" fmla="*/ 1050432 h 11050762"/>
              <a:gd name="connsiteX20" fmla="*/ 14022217 w 14027713"/>
              <a:gd name="connsiteY20" fmla="*/ 7128728 h 11050762"/>
              <a:gd name="connsiteX21" fmla="*/ 10332210 w 14027713"/>
              <a:gd name="connsiteY21" fmla="*/ 7128728 h 11050762"/>
              <a:gd name="connsiteX22" fmla="*/ 7442927 w 14027713"/>
              <a:gd name="connsiteY22" fmla="*/ 0 h 11050762"/>
              <a:gd name="connsiteX23" fmla="*/ 10034347 w 14027713"/>
              <a:gd name="connsiteY23" fmla="*/ 0 h 11050762"/>
              <a:gd name="connsiteX24" fmla="*/ 10034347 w 14027713"/>
              <a:gd name="connsiteY24" fmla="*/ 11050762 h 11050762"/>
              <a:gd name="connsiteX25" fmla="*/ 7442927 w 14027713"/>
              <a:gd name="connsiteY25" fmla="*/ 11050762 h 1105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27713" h="11050762">
                <a:moveTo>
                  <a:pt x="12501925" y="7426595"/>
                </a:moveTo>
                <a:lnTo>
                  <a:pt x="14027713" y="7426595"/>
                </a:lnTo>
                <a:lnTo>
                  <a:pt x="14027713" y="10001235"/>
                </a:lnTo>
                <a:cubicBezTo>
                  <a:pt x="14027713" y="10581400"/>
                  <a:pt x="13557376" y="11050761"/>
                  <a:pt x="12976005" y="11050761"/>
                </a:cubicBezTo>
                <a:lnTo>
                  <a:pt x="12501925" y="11050761"/>
                </a:lnTo>
                <a:close/>
                <a:moveTo>
                  <a:pt x="4092239" y="4394437"/>
                </a:moveTo>
                <a:lnTo>
                  <a:pt x="7139574" y="4394437"/>
                </a:lnTo>
                <a:lnTo>
                  <a:pt x="7139574" y="7595639"/>
                </a:lnTo>
                <a:lnTo>
                  <a:pt x="4092239" y="7595639"/>
                </a:lnTo>
                <a:close/>
                <a:moveTo>
                  <a:pt x="0" y="3933019"/>
                </a:moveTo>
                <a:lnTo>
                  <a:pt x="3794371" y="3933019"/>
                </a:lnTo>
                <a:lnTo>
                  <a:pt x="3794371" y="11050761"/>
                </a:lnTo>
                <a:lnTo>
                  <a:pt x="0" y="11050761"/>
                </a:lnTo>
                <a:close/>
                <a:moveTo>
                  <a:pt x="0" y="1"/>
                </a:moveTo>
                <a:lnTo>
                  <a:pt x="3794371" y="1"/>
                </a:lnTo>
                <a:lnTo>
                  <a:pt x="3794371" y="3635151"/>
                </a:lnTo>
                <a:lnTo>
                  <a:pt x="0" y="3635151"/>
                </a:lnTo>
                <a:close/>
                <a:moveTo>
                  <a:pt x="10332210" y="0"/>
                </a:moveTo>
                <a:lnTo>
                  <a:pt x="12972377" y="0"/>
                </a:lnTo>
                <a:cubicBezTo>
                  <a:pt x="13552715" y="0"/>
                  <a:pt x="14022217" y="471012"/>
                  <a:pt x="14022217" y="1050432"/>
                </a:cubicBezTo>
                <a:lnTo>
                  <a:pt x="14022217" y="7128728"/>
                </a:lnTo>
                <a:lnTo>
                  <a:pt x="10332210" y="7128728"/>
                </a:lnTo>
                <a:close/>
                <a:moveTo>
                  <a:pt x="7442927" y="0"/>
                </a:moveTo>
                <a:lnTo>
                  <a:pt x="10034347" y="0"/>
                </a:lnTo>
                <a:lnTo>
                  <a:pt x="10034347" y="11050762"/>
                </a:lnTo>
                <a:lnTo>
                  <a:pt x="7442927" y="11050762"/>
                </a:lnTo>
                <a:close/>
              </a:path>
            </a:pathLst>
          </a:custGeom>
          <a:solidFill>
            <a:schemeClr val="bg2">
              <a:lumMod val="95000"/>
            </a:schemeClr>
          </a:solidFill>
        </p:spPr>
        <p:txBody>
          <a:bodyPr wrap="square" anchor="ctr">
            <a:noAutofit/>
          </a:bodyPr>
          <a:lstStyle>
            <a:lvl1pPr marL="0" indent="0" algn="ctr">
              <a:buFontTx/>
              <a:buNone/>
              <a:defRPr sz="1200"/>
            </a:lvl1pPr>
          </a:lstStyle>
          <a:p>
            <a:r>
              <a:rPr lang="en-US"/>
              <a:t>Click icon to add picture</a:t>
            </a:r>
          </a:p>
        </p:txBody>
      </p:sp>
      <p:sp>
        <p:nvSpPr>
          <p:cNvPr id="4" name="Title 1">
            <a:extLst>
              <a:ext uri="{FF2B5EF4-FFF2-40B4-BE49-F238E27FC236}">
                <a16:creationId xmlns:a16="http://schemas.microsoft.com/office/drawing/2014/main" id="{EE376AA5-6F07-4322-235B-4DE640DA2403}"/>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9968162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6FCC-F0D1-9774-065A-0BF895BFD75A}"/>
              </a:ext>
            </a:extLst>
          </p:cNvPr>
          <p:cNvSpPr>
            <a:spLocks noGrp="1"/>
          </p:cNvSpPr>
          <p:nvPr>
            <p:ph type="title"/>
          </p:nvPr>
        </p:nvSpPr>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6298132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6FCC-F0D1-9774-065A-0BF895BFD75A}"/>
              </a:ext>
            </a:extLst>
          </p:cNvPr>
          <p:cNvSpPr>
            <a:spLocks noGrp="1"/>
          </p:cNvSpPr>
          <p:nvPr>
            <p:ph type="title"/>
          </p:nvPr>
        </p:nvSpPr>
        <p:spPr/>
        <p:txBody>
          <a:bodyPr/>
          <a:lstStyle>
            <a:lvl1pPr>
              <a:defRPr b="1" i="0" spc="0" baseline="0">
                <a:latin typeface="Century Gothic" panose="020B0502020202020204" pitchFamily="34" charset="0"/>
              </a:defRPr>
            </a:lvl1pPr>
          </a:lstStyle>
          <a:p>
            <a:r>
              <a:rPr lang="en-US"/>
              <a:t>Click to edit Master title style</a:t>
            </a:r>
          </a:p>
        </p:txBody>
      </p:sp>
      <p:sp>
        <p:nvSpPr>
          <p:cNvPr id="18" name="Text Placeholder 17">
            <a:extLst>
              <a:ext uri="{FF2B5EF4-FFF2-40B4-BE49-F238E27FC236}">
                <a16:creationId xmlns:a16="http://schemas.microsoft.com/office/drawing/2014/main" id="{320F5D31-07A7-E98C-336B-200B9DB480EA}"/>
              </a:ext>
            </a:extLst>
          </p:cNvPr>
          <p:cNvSpPr>
            <a:spLocks noGrp="1"/>
          </p:cNvSpPr>
          <p:nvPr>
            <p:ph type="body" sz="quarter" idx="10"/>
          </p:nvPr>
        </p:nvSpPr>
        <p:spPr>
          <a:xfrm>
            <a:off x="2176790" y="1919078"/>
            <a:ext cx="2815661" cy="1074737"/>
          </a:xfrm>
        </p:spPr>
        <p:txBody>
          <a:bodyPr anchor="ctr"/>
          <a:lstStyle>
            <a:lvl1pPr marL="0" indent="0">
              <a:buNone/>
              <a:defRPr sz="1800"/>
            </a:lvl1pPr>
          </a:lstStyle>
          <a:p>
            <a:pPr lvl="0"/>
            <a:r>
              <a:rPr lang="en-US"/>
              <a:t>Click to edit Master text styles</a:t>
            </a:r>
          </a:p>
        </p:txBody>
      </p:sp>
      <p:sp>
        <p:nvSpPr>
          <p:cNvPr id="20" name="Text Placeholder 17">
            <a:extLst>
              <a:ext uri="{FF2B5EF4-FFF2-40B4-BE49-F238E27FC236}">
                <a16:creationId xmlns:a16="http://schemas.microsoft.com/office/drawing/2014/main" id="{29CC359E-37E1-ABE3-B4BE-EEC8143F6891}"/>
              </a:ext>
            </a:extLst>
          </p:cNvPr>
          <p:cNvSpPr>
            <a:spLocks noGrp="1"/>
          </p:cNvSpPr>
          <p:nvPr>
            <p:ph type="body" sz="quarter" idx="12"/>
          </p:nvPr>
        </p:nvSpPr>
        <p:spPr>
          <a:xfrm>
            <a:off x="7699939" y="2863977"/>
            <a:ext cx="2815661" cy="1074737"/>
          </a:xfrm>
        </p:spPr>
        <p:txBody>
          <a:bodyPr anchor="ctr">
            <a:normAutofit/>
          </a:bodyPr>
          <a:lstStyle>
            <a:lvl1pPr marL="0" indent="0">
              <a:buNone/>
              <a:defRPr sz="1800"/>
            </a:lvl1pPr>
          </a:lstStyle>
          <a:p>
            <a:pPr lvl="0"/>
            <a:r>
              <a:rPr lang="en-US"/>
              <a:t>Click to edit Master text styles</a:t>
            </a:r>
          </a:p>
        </p:txBody>
      </p:sp>
      <p:sp>
        <p:nvSpPr>
          <p:cNvPr id="19" name="Text Placeholder 17">
            <a:extLst>
              <a:ext uri="{FF2B5EF4-FFF2-40B4-BE49-F238E27FC236}">
                <a16:creationId xmlns:a16="http://schemas.microsoft.com/office/drawing/2014/main" id="{2EB3D875-6F29-CDF8-F53C-8BD4FE00D9F2}"/>
              </a:ext>
            </a:extLst>
          </p:cNvPr>
          <p:cNvSpPr>
            <a:spLocks noGrp="1"/>
          </p:cNvSpPr>
          <p:nvPr>
            <p:ph type="body" sz="quarter" idx="11"/>
          </p:nvPr>
        </p:nvSpPr>
        <p:spPr>
          <a:xfrm>
            <a:off x="2177765" y="3773618"/>
            <a:ext cx="2815661" cy="1074737"/>
          </a:xfrm>
        </p:spPr>
        <p:txBody>
          <a:bodyPr anchor="ctr">
            <a:normAutofit/>
          </a:bodyPr>
          <a:lstStyle>
            <a:lvl1pPr marL="0" indent="0">
              <a:buNone/>
              <a:defRPr sz="1800"/>
            </a:lvl1pPr>
          </a:lstStyle>
          <a:p>
            <a:pPr lvl="0"/>
            <a:r>
              <a:rPr lang="en-US"/>
              <a:t>Click to edit Master text styles</a:t>
            </a:r>
          </a:p>
        </p:txBody>
      </p:sp>
      <p:sp>
        <p:nvSpPr>
          <p:cNvPr id="21" name="Text Placeholder 17">
            <a:extLst>
              <a:ext uri="{FF2B5EF4-FFF2-40B4-BE49-F238E27FC236}">
                <a16:creationId xmlns:a16="http://schemas.microsoft.com/office/drawing/2014/main" id="{A40D8A43-430A-B4E8-3E91-6B81EFC931D7}"/>
              </a:ext>
            </a:extLst>
          </p:cNvPr>
          <p:cNvSpPr>
            <a:spLocks noGrp="1"/>
          </p:cNvSpPr>
          <p:nvPr>
            <p:ph type="body" sz="quarter" idx="13"/>
          </p:nvPr>
        </p:nvSpPr>
        <p:spPr>
          <a:xfrm>
            <a:off x="7699939" y="4709257"/>
            <a:ext cx="2815661" cy="1074737"/>
          </a:xfrm>
        </p:spPr>
        <p:txBody>
          <a:bodyPr anchor="ctr">
            <a:normAutofit/>
          </a:bodyPr>
          <a:lstStyle>
            <a:lvl1pPr marL="0" indent="0">
              <a:buNone/>
              <a:defRPr sz="1800"/>
            </a:lvl1pPr>
          </a:lstStyle>
          <a:p>
            <a:pPr lvl="0"/>
            <a:r>
              <a:rPr lang="en-US"/>
              <a:t>Click to edit Master text styles</a:t>
            </a:r>
          </a:p>
        </p:txBody>
      </p:sp>
      <p:grpSp>
        <p:nvGrpSpPr>
          <p:cNvPr id="28" name="Group 27">
            <a:extLst>
              <a:ext uri="{FF2B5EF4-FFF2-40B4-BE49-F238E27FC236}">
                <a16:creationId xmlns:a16="http://schemas.microsoft.com/office/drawing/2014/main" id="{D340E6F2-B27E-A46E-3309-438306575958}"/>
              </a:ext>
            </a:extLst>
          </p:cNvPr>
          <p:cNvGrpSpPr/>
          <p:nvPr userDrawn="1"/>
        </p:nvGrpSpPr>
        <p:grpSpPr>
          <a:xfrm>
            <a:off x="754120" y="1919925"/>
            <a:ext cx="10681013" cy="3853371"/>
            <a:chOff x="754120" y="1919925"/>
            <a:chExt cx="10681013" cy="3853371"/>
          </a:xfrm>
        </p:grpSpPr>
        <p:grpSp>
          <p:nvGrpSpPr>
            <p:cNvPr id="26" name="Group 25">
              <a:extLst>
                <a:ext uri="{FF2B5EF4-FFF2-40B4-BE49-F238E27FC236}">
                  <a16:creationId xmlns:a16="http://schemas.microsoft.com/office/drawing/2014/main" id="{D8979996-0F64-0B99-1EFE-513396B5ACE5}"/>
                </a:ext>
              </a:extLst>
            </p:cNvPr>
            <p:cNvGrpSpPr/>
            <p:nvPr userDrawn="1"/>
          </p:nvGrpSpPr>
          <p:grpSpPr>
            <a:xfrm>
              <a:off x="754120" y="1919925"/>
              <a:ext cx="6597017" cy="3853371"/>
              <a:chOff x="754120" y="1919925"/>
              <a:chExt cx="6597017" cy="3853371"/>
            </a:xfrm>
          </p:grpSpPr>
          <p:sp>
            <p:nvSpPr>
              <p:cNvPr id="4" name="Freeform 280">
                <a:extLst>
                  <a:ext uri="{FF2B5EF4-FFF2-40B4-BE49-F238E27FC236}">
                    <a16:creationId xmlns:a16="http://schemas.microsoft.com/office/drawing/2014/main" id="{22B6C75B-8848-FA61-3B9C-EEB308833C8F}"/>
                  </a:ext>
                  <a:ext uri="{C183D7F6-B498-43B3-948B-1728B52AA6E4}">
                    <adec:decorative xmlns:adec="http://schemas.microsoft.com/office/drawing/2017/decorative" val="1"/>
                  </a:ext>
                </a:extLst>
              </p:cNvPr>
              <p:cNvSpPr>
                <a:spLocks noChangeArrowheads="1"/>
              </p:cNvSpPr>
              <p:nvPr userDrawn="1"/>
            </p:nvSpPr>
            <p:spPr bwMode="auto">
              <a:xfrm>
                <a:off x="6277267" y="4699406"/>
                <a:ext cx="1073870" cy="1073890"/>
              </a:xfrm>
              <a:custGeom>
                <a:avLst/>
                <a:gdLst>
                  <a:gd name="T0" fmla="*/ 0 w 1725"/>
                  <a:gd name="T1" fmla="*/ 0 h 1725"/>
                  <a:gd name="T2" fmla="*/ 1125546 w 1725"/>
                  <a:gd name="T3" fmla="*/ 0 h 1725"/>
                  <a:gd name="T4" fmla="*/ 1125546 w 1725"/>
                  <a:gd name="T5" fmla="*/ 1125544 h 1725"/>
                  <a:gd name="T6" fmla="*/ 0 w 1725"/>
                  <a:gd name="T7" fmla="*/ 1125544 h 1725"/>
                  <a:gd name="T8" fmla="*/ 0 w 1725"/>
                  <a:gd name="T9" fmla="*/ 0 h 1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5" h="1725">
                    <a:moveTo>
                      <a:pt x="0" y="0"/>
                    </a:moveTo>
                    <a:lnTo>
                      <a:pt x="1724" y="0"/>
                    </a:lnTo>
                    <a:lnTo>
                      <a:pt x="1724" y="1724"/>
                    </a:lnTo>
                    <a:lnTo>
                      <a:pt x="0" y="1724"/>
                    </a:lnTo>
                    <a:lnTo>
                      <a:pt x="0" y="0"/>
                    </a:lnTo>
                  </a:path>
                </a:pathLst>
              </a:custGeom>
              <a:solidFill>
                <a:schemeClr val="accent4"/>
              </a:solidFill>
              <a:ln>
                <a:noFill/>
              </a:ln>
              <a:effectLst/>
            </p:spPr>
            <p:txBody>
              <a:bodyPr wrap="none" anchor="ctr"/>
              <a:lstStyle/>
              <a:p>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BC9166D0-F549-1BA1-BA5E-1A4E79F9FC7A}"/>
                  </a:ext>
                </a:extLst>
              </p:cNvPr>
              <p:cNvSpPr txBox="1"/>
              <p:nvPr userDrawn="1"/>
            </p:nvSpPr>
            <p:spPr>
              <a:xfrm>
                <a:off x="6437516" y="4892919"/>
                <a:ext cx="717868" cy="630942"/>
              </a:xfrm>
              <a:prstGeom prst="rect">
                <a:avLst/>
              </a:prstGeom>
              <a:noFill/>
            </p:spPr>
            <p:txBody>
              <a:bodyPr wrap="square" rtlCol="0" anchor="ctr">
                <a:spAutoFit/>
              </a:bodyPr>
              <a:lstStyle/>
              <a:p>
                <a:pPr algn="ctr"/>
                <a:r>
                  <a:rPr lang="en-US" sz="3500" spc="-145">
                    <a:solidFill>
                      <a:schemeClr val="bg1"/>
                    </a:solidFill>
                    <a:latin typeface="Century Gothic" panose="020B0502020202020204" pitchFamily="34" charset="0"/>
                    <a:cs typeface="Poppins" pitchFamily="2" charset="77"/>
                  </a:rPr>
                  <a:t>4</a:t>
                </a:r>
              </a:p>
            </p:txBody>
          </p:sp>
          <p:sp>
            <p:nvSpPr>
              <p:cNvPr id="7" name="Freeform 136">
                <a:extLst>
                  <a:ext uri="{FF2B5EF4-FFF2-40B4-BE49-F238E27FC236}">
                    <a16:creationId xmlns:a16="http://schemas.microsoft.com/office/drawing/2014/main" id="{2D13F7D0-410C-7821-5D4F-550EF4D25DC2}"/>
                  </a:ext>
                  <a:ext uri="{C183D7F6-B498-43B3-948B-1728B52AA6E4}">
                    <adec:decorative xmlns:adec="http://schemas.microsoft.com/office/drawing/2017/decorative" val="1"/>
                  </a:ext>
                </a:extLst>
              </p:cNvPr>
              <p:cNvSpPr>
                <a:spLocks noChangeArrowheads="1"/>
              </p:cNvSpPr>
              <p:nvPr userDrawn="1"/>
            </p:nvSpPr>
            <p:spPr bwMode="auto">
              <a:xfrm>
                <a:off x="6277267" y="2848250"/>
                <a:ext cx="1073870" cy="1073890"/>
              </a:xfrm>
              <a:custGeom>
                <a:avLst/>
                <a:gdLst>
                  <a:gd name="T0" fmla="*/ 0 w 1725"/>
                  <a:gd name="T1" fmla="*/ 0 h 1724"/>
                  <a:gd name="T2" fmla="*/ 1125546 w 1725"/>
                  <a:gd name="T3" fmla="*/ 0 h 1724"/>
                  <a:gd name="T4" fmla="*/ 1125546 w 1725"/>
                  <a:gd name="T5" fmla="*/ 1125544 h 1724"/>
                  <a:gd name="T6" fmla="*/ 0 w 1725"/>
                  <a:gd name="T7" fmla="*/ 1125544 h 1724"/>
                  <a:gd name="T8" fmla="*/ 0 w 1725"/>
                  <a:gd name="T9" fmla="*/ 0 h 17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5" h="1724">
                    <a:moveTo>
                      <a:pt x="0" y="0"/>
                    </a:moveTo>
                    <a:lnTo>
                      <a:pt x="1724" y="0"/>
                    </a:lnTo>
                    <a:lnTo>
                      <a:pt x="1724" y="1723"/>
                    </a:lnTo>
                    <a:lnTo>
                      <a:pt x="0" y="1723"/>
                    </a:lnTo>
                    <a:lnTo>
                      <a:pt x="0" y="0"/>
                    </a:lnTo>
                  </a:path>
                </a:pathLst>
              </a:custGeom>
              <a:solidFill>
                <a:schemeClr val="accent3"/>
              </a:solidFill>
              <a:ln>
                <a:noFill/>
              </a:ln>
              <a:effectLst/>
            </p:spPr>
            <p:txBody>
              <a:bodyPr wrap="none" anchor="ctr"/>
              <a:lstStyle/>
              <a:p>
                <a:endParaRPr lang="en-US">
                  <a:latin typeface="Century Gothic" panose="020B0502020202020204" pitchFamily="34" charset="0"/>
                </a:endParaRPr>
              </a:p>
            </p:txBody>
          </p:sp>
          <p:sp>
            <p:nvSpPr>
              <p:cNvPr id="8" name="TextBox 7">
                <a:extLst>
                  <a:ext uri="{FF2B5EF4-FFF2-40B4-BE49-F238E27FC236}">
                    <a16:creationId xmlns:a16="http://schemas.microsoft.com/office/drawing/2014/main" id="{4CD4516D-C386-1557-24EC-A2FFDD8FB515}"/>
                  </a:ext>
                </a:extLst>
              </p:cNvPr>
              <p:cNvSpPr txBox="1"/>
              <p:nvPr userDrawn="1"/>
            </p:nvSpPr>
            <p:spPr>
              <a:xfrm>
                <a:off x="6437516" y="3039319"/>
                <a:ext cx="717868" cy="630942"/>
              </a:xfrm>
              <a:prstGeom prst="rect">
                <a:avLst/>
              </a:prstGeom>
              <a:noFill/>
            </p:spPr>
            <p:txBody>
              <a:bodyPr wrap="square" rtlCol="0" anchor="ctr">
                <a:spAutoFit/>
              </a:bodyPr>
              <a:lstStyle/>
              <a:p>
                <a:pPr algn="ctr"/>
                <a:r>
                  <a:rPr lang="en-US" sz="3500" spc="-145">
                    <a:solidFill>
                      <a:schemeClr val="bg1"/>
                    </a:solidFill>
                    <a:latin typeface="Century Gothic" panose="020B0502020202020204" pitchFamily="34" charset="0"/>
                    <a:cs typeface="Poppins" pitchFamily="2" charset="77"/>
                  </a:rPr>
                  <a:t>3</a:t>
                </a:r>
              </a:p>
            </p:txBody>
          </p:sp>
          <p:sp>
            <p:nvSpPr>
              <p:cNvPr id="10" name="Freeform 206">
                <a:extLst>
                  <a:ext uri="{FF2B5EF4-FFF2-40B4-BE49-F238E27FC236}">
                    <a16:creationId xmlns:a16="http://schemas.microsoft.com/office/drawing/2014/main" id="{1602585D-0913-D9A0-20AE-E13C9DF5C53A}"/>
                  </a:ext>
                  <a:ext uri="{C183D7F6-B498-43B3-948B-1728B52AA6E4}">
                    <adec:decorative xmlns:adec="http://schemas.microsoft.com/office/drawing/2017/decorative" val="1"/>
                  </a:ext>
                </a:extLst>
              </p:cNvPr>
              <p:cNvSpPr>
                <a:spLocks noChangeArrowheads="1"/>
              </p:cNvSpPr>
              <p:nvPr userDrawn="1"/>
            </p:nvSpPr>
            <p:spPr bwMode="auto">
              <a:xfrm>
                <a:off x="754120" y="3773828"/>
                <a:ext cx="1073868" cy="1073891"/>
              </a:xfrm>
              <a:custGeom>
                <a:avLst/>
                <a:gdLst>
                  <a:gd name="T0" fmla="*/ 0 w 1724"/>
                  <a:gd name="T1" fmla="*/ 0 h 1725"/>
                  <a:gd name="T2" fmla="*/ 1125544 w 1724"/>
                  <a:gd name="T3" fmla="*/ 0 h 1725"/>
                  <a:gd name="T4" fmla="*/ 1125544 w 1724"/>
                  <a:gd name="T5" fmla="*/ 1125546 h 1725"/>
                  <a:gd name="T6" fmla="*/ 0 w 1724"/>
                  <a:gd name="T7" fmla="*/ 1125546 h 1725"/>
                  <a:gd name="T8" fmla="*/ 0 w 1724"/>
                  <a:gd name="T9" fmla="*/ 0 h 1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4" h="1725">
                    <a:moveTo>
                      <a:pt x="0" y="0"/>
                    </a:moveTo>
                    <a:lnTo>
                      <a:pt x="1723" y="0"/>
                    </a:lnTo>
                    <a:lnTo>
                      <a:pt x="1723" y="1724"/>
                    </a:lnTo>
                    <a:lnTo>
                      <a:pt x="0" y="1724"/>
                    </a:lnTo>
                    <a:lnTo>
                      <a:pt x="0" y="0"/>
                    </a:lnTo>
                  </a:path>
                </a:pathLst>
              </a:custGeom>
              <a:solidFill>
                <a:schemeClr val="accent2"/>
              </a:solidFill>
              <a:ln>
                <a:noFill/>
              </a:ln>
              <a:effectLst/>
            </p:spPr>
            <p:txBody>
              <a:bodyPr wrap="none" anchor="ctr"/>
              <a:lstStyle/>
              <a:p>
                <a:endParaRPr lang="en-US">
                  <a:latin typeface="Century Gothic" panose="020B0502020202020204" pitchFamily="34" charset="0"/>
                </a:endParaRPr>
              </a:p>
            </p:txBody>
          </p:sp>
          <p:sp>
            <p:nvSpPr>
              <p:cNvPr id="11" name="TextBox 10">
                <a:extLst>
                  <a:ext uri="{FF2B5EF4-FFF2-40B4-BE49-F238E27FC236}">
                    <a16:creationId xmlns:a16="http://schemas.microsoft.com/office/drawing/2014/main" id="{4B781FDC-48D2-A100-EDD2-265FC5A873E4}"/>
                  </a:ext>
                  <a:ext uri="{C183D7F6-B498-43B3-948B-1728B52AA6E4}">
                    <adec:decorative xmlns:adec="http://schemas.microsoft.com/office/drawing/2017/decorative" val="1"/>
                  </a:ext>
                </a:extLst>
              </p:cNvPr>
              <p:cNvSpPr txBox="1"/>
              <p:nvPr userDrawn="1"/>
            </p:nvSpPr>
            <p:spPr>
              <a:xfrm>
                <a:off x="925995" y="3963446"/>
                <a:ext cx="717868" cy="630942"/>
              </a:xfrm>
              <a:prstGeom prst="rect">
                <a:avLst/>
              </a:prstGeom>
              <a:noFill/>
            </p:spPr>
            <p:txBody>
              <a:bodyPr wrap="square" rtlCol="0" anchor="ctr">
                <a:spAutoFit/>
              </a:bodyPr>
              <a:lstStyle/>
              <a:p>
                <a:pPr algn="ctr"/>
                <a:r>
                  <a:rPr lang="en-US" sz="3500" spc="-145">
                    <a:solidFill>
                      <a:schemeClr val="bg1"/>
                    </a:solidFill>
                    <a:latin typeface="Century Gothic" panose="020B0502020202020204" pitchFamily="34" charset="0"/>
                    <a:cs typeface="Poppins" pitchFamily="2" charset="77"/>
                  </a:rPr>
                  <a:t>2</a:t>
                </a:r>
              </a:p>
            </p:txBody>
          </p:sp>
          <p:sp>
            <p:nvSpPr>
              <p:cNvPr id="12" name="Freeform 62">
                <a:extLst>
                  <a:ext uri="{FF2B5EF4-FFF2-40B4-BE49-F238E27FC236}">
                    <a16:creationId xmlns:a16="http://schemas.microsoft.com/office/drawing/2014/main" id="{A28CAA6D-6E32-CF91-B129-FD0DAD4D3439}"/>
                  </a:ext>
                  <a:ext uri="{C183D7F6-B498-43B3-948B-1728B52AA6E4}">
                    <adec:decorative xmlns:adec="http://schemas.microsoft.com/office/drawing/2017/decorative" val="1"/>
                  </a:ext>
                </a:extLst>
              </p:cNvPr>
              <p:cNvSpPr>
                <a:spLocks noChangeArrowheads="1"/>
              </p:cNvSpPr>
              <p:nvPr userDrawn="1"/>
            </p:nvSpPr>
            <p:spPr bwMode="auto">
              <a:xfrm>
                <a:off x="754120" y="1919925"/>
                <a:ext cx="1073868" cy="1073890"/>
              </a:xfrm>
              <a:custGeom>
                <a:avLst/>
                <a:gdLst>
                  <a:gd name="T0" fmla="*/ 0 w 1724"/>
                  <a:gd name="T1" fmla="*/ 0 h 1725"/>
                  <a:gd name="T2" fmla="*/ 1125544 w 1724"/>
                  <a:gd name="T3" fmla="*/ 0 h 1725"/>
                  <a:gd name="T4" fmla="*/ 1125544 w 1724"/>
                  <a:gd name="T5" fmla="*/ 1125544 h 1725"/>
                  <a:gd name="T6" fmla="*/ 0 w 1724"/>
                  <a:gd name="T7" fmla="*/ 1125544 h 1725"/>
                  <a:gd name="T8" fmla="*/ 0 w 1724"/>
                  <a:gd name="T9" fmla="*/ 0 h 1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4" h="1725">
                    <a:moveTo>
                      <a:pt x="0" y="0"/>
                    </a:moveTo>
                    <a:lnTo>
                      <a:pt x="1723" y="0"/>
                    </a:lnTo>
                    <a:lnTo>
                      <a:pt x="1723" y="1724"/>
                    </a:lnTo>
                    <a:lnTo>
                      <a:pt x="0" y="1724"/>
                    </a:lnTo>
                    <a:lnTo>
                      <a:pt x="0" y="0"/>
                    </a:lnTo>
                  </a:path>
                </a:pathLst>
              </a:custGeom>
              <a:solidFill>
                <a:schemeClr val="accent1"/>
              </a:solidFill>
              <a:ln>
                <a:noFill/>
              </a:ln>
              <a:effectLst/>
            </p:spPr>
            <p:txBody>
              <a:bodyPr wrap="none" anchor="ctr"/>
              <a:lstStyle/>
              <a:p>
                <a:endParaRPr lang="en-US">
                  <a:latin typeface="Century Gothic" panose="020B0502020202020204" pitchFamily="34" charset="0"/>
                </a:endParaRPr>
              </a:p>
            </p:txBody>
          </p:sp>
          <p:sp>
            <p:nvSpPr>
              <p:cNvPr id="14" name="TextBox 13">
                <a:extLst>
                  <a:ext uri="{FF2B5EF4-FFF2-40B4-BE49-F238E27FC236}">
                    <a16:creationId xmlns:a16="http://schemas.microsoft.com/office/drawing/2014/main" id="{ECC5EC0F-8CD1-54CF-1734-8B7FAB2F2CAD}"/>
                  </a:ext>
                  <a:ext uri="{C183D7F6-B498-43B3-948B-1728B52AA6E4}">
                    <adec:decorative xmlns:adec="http://schemas.microsoft.com/office/drawing/2017/decorative" val="1"/>
                  </a:ext>
                </a:extLst>
              </p:cNvPr>
              <p:cNvSpPr txBox="1"/>
              <p:nvPr userDrawn="1"/>
            </p:nvSpPr>
            <p:spPr>
              <a:xfrm>
                <a:off x="925995" y="2109847"/>
                <a:ext cx="717868" cy="630942"/>
              </a:xfrm>
              <a:prstGeom prst="rect">
                <a:avLst/>
              </a:prstGeom>
              <a:noFill/>
            </p:spPr>
            <p:txBody>
              <a:bodyPr wrap="square" rtlCol="0" anchor="ctr">
                <a:spAutoFit/>
              </a:bodyPr>
              <a:lstStyle/>
              <a:p>
                <a:pPr algn="ctr"/>
                <a:r>
                  <a:rPr lang="en-US" sz="3500" spc="-145">
                    <a:solidFill>
                      <a:schemeClr val="bg1"/>
                    </a:solidFill>
                    <a:latin typeface="Century Gothic" panose="020B0502020202020204" pitchFamily="34" charset="0"/>
                    <a:cs typeface="Poppins" pitchFamily="2" charset="77"/>
                  </a:rPr>
                  <a:t>1</a:t>
                </a:r>
              </a:p>
            </p:txBody>
          </p:sp>
        </p:grpSp>
        <p:grpSp>
          <p:nvGrpSpPr>
            <p:cNvPr id="25" name="Group 24">
              <a:extLst>
                <a:ext uri="{FF2B5EF4-FFF2-40B4-BE49-F238E27FC236}">
                  <a16:creationId xmlns:a16="http://schemas.microsoft.com/office/drawing/2014/main" id="{47F2A7BD-A9E7-A948-E479-99098913A49D}"/>
                </a:ext>
              </a:extLst>
            </p:cNvPr>
            <p:cNvGrpSpPr/>
            <p:nvPr userDrawn="1"/>
          </p:nvGrpSpPr>
          <p:grpSpPr>
            <a:xfrm>
              <a:off x="1815738" y="1919925"/>
              <a:ext cx="9619395" cy="3853371"/>
              <a:chOff x="1815738" y="1919925"/>
              <a:chExt cx="9619395" cy="3853371"/>
            </a:xfrm>
          </p:grpSpPr>
          <p:sp>
            <p:nvSpPr>
              <p:cNvPr id="6" name="Freeform 137">
                <a:extLst>
                  <a:ext uri="{FF2B5EF4-FFF2-40B4-BE49-F238E27FC236}">
                    <a16:creationId xmlns:a16="http://schemas.microsoft.com/office/drawing/2014/main" id="{C662EF37-C2F3-D286-F0D2-CE2F10A95DE2}"/>
                  </a:ext>
                  <a:ext uri="{C183D7F6-B498-43B3-948B-1728B52AA6E4}">
                    <adec:decorative xmlns:adec="http://schemas.microsoft.com/office/drawing/2017/decorative" val="1"/>
                  </a:ext>
                </a:extLst>
              </p:cNvPr>
              <p:cNvSpPr>
                <a:spLocks noChangeArrowheads="1"/>
              </p:cNvSpPr>
              <p:nvPr userDrawn="1"/>
            </p:nvSpPr>
            <p:spPr bwMode="auto">
              <a:xfrm>
                <a:off x="7351135" y="2848250"/>
                <a:ext cx="4083998" cy="1073890"/>
              </a:xfrm>
              <a:custGeom>
                <a:avLst/>
                <a:gdLst>
                  <a:gd name="T0" fmla="*/ 4282356 w 6559"/>
                  <a:gd name="T1" fmla="*/ 1125544 h 1724"/>
                  <a:gd name="T2" fmla="*/ 0 w 6559"/>
                  <a:gd name="T3" fmla="*/ 1125544 h 1724"/>
                  <a:gd name="T4" fmla="*/ 0 w 6559"/>
                  <a:gd name="T5" fmla="*/ 0 h 1724"/>
                  <a:gd name="T6" fmla="*/ 4282356 w 6559"/>
                  <a:gd name="T7" fmla="*/ 0 h 1724"/>
                  <a:gd name="T8" fmla="*/ 4282356 w 6559"/>
                  <a:gd name="T9" fmla="*/ 1125544 h 17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59" h="1724">
                    <a:moveTo>
                      <a:pt x="6558" y="1723"/>
                    </a:moveTo>
                    <a:lnTo>
                      <a:pt x="0" y="1723"/>
                    </a:lnTo>
                    <a:lnTo>
                      <a:pt x="0" y="0"/>
                    </a:lnTo>
                    <a:lnTo>
                      <a:pt x="6558" y="0"/>
                    </a:lnTo>
                    <a:lnTo>
                      <a:pt x="6558" y="1723"/>
                    </a:lnTo>
                  </a:path>
                </a:pathLst>
              </a:custGeom>
              <a:solidFill>
                <a:schemeClr val="bg1">
                  <a:lumMod val="85000"/>
                  <a:alpha val="15000"/>
                </a:schemeClr>
              </a:solidFill>
              <a:ln>
                <a:noFill/>
              </a:ln>
              <a:effectLst/>
            </p:spPr>
            <p:txBody>
              <a:bodyPr wrap="none" anchor="ctr"/>
              <a:lstStyle/>
              <a:p>
                <a:endParaRPr lang="en-US">
                  <a:latin typeface="Century Gothic" panose="020B0502020202020204" pitchFamily="34" charset="0"/>
                </a:endParaRPr>
              </a:p>
            </p:txBody>
          </p:sp>
          <p:sp>
            <p:nvSpPr>
              <p:cNvPr id="9" name="Freeform 207">
                <a:extLst>
                  <a:ext uri="{FF2B5EF4-FFF2-40B4-BE49-F238E27FC236}">
                    <a16:creationId xmlns:a16="http://schemas.microsoft.com/office/drawing/2014/main" id="{BCD2FE36-F622-241A-E3C6-59FF9DBB91C9}"/>
                  </a:ext>
                  <a:ext uri="{C183D7F6-B498-43B3-948B-1728B52AA6E4}">
                    <adec:decorative xmlns:adec="http://schemas.microsoft.com/office/drawing/2017/decorative" val="1"/>
                  </a:ext>
                </a:extLst>
              </p:cNvPr>
              <p:cNvSpPr>
                <a:spLocks noChangeArrowheads="1"/>
              </p:cNvSpPr>
              <p:nvPr userDrawn="1"/>
            </p:nvSpPr>
            <p:spPr bwMode="auto">
              <a:xfrm>
                <a:off x="1827988" y="3773828"/>
                <a:ext cx="4100477" cy="1073891"/>
              </a:xfrm>
              <a:custGeom>
                <a:avLst/>
                <a:gdLst>
                  <a:gd name="T0" fmla="*/ 4299639 w 6584"/>
                  <a:gd name="T1" fmla="*/ 1125546 h 1725"/>
                  <a:gd name="T2" fmla="*/ 0 w 6584"/>
                  <a:gd name="T3" fmla="*/ 1125546 h 1725"/>
                  <a:gd name="T4" fmla="*/ 0 w 6584"/>
                  <a:gd name="T5" fmla="*/ 0 h 1725"/>
                  <a:gd name="T6" fmla="*/ 4299639 w 6584"/>
                  <a:gd name="T7" fmla="*/ 0 h 1725"/>
                  <a:gd name="T8" fmla="*/ 4299639 w 6584"/>
                  <a:gd name="T9" fmla="*/ 1125546 h 1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1725">
                    <a:moveTo>
                      <a:pt x="6583" y="1724"/>
                    </a:moveTo>
                    <a:lnTo>
                      <a:pt x="0" y="1724"/>
                    </a:lnTo>
                    <a:lnTo>
                      <a:pt x="0" y="0"/>
                    </a:lnTo>
                    <a:lnTo>
                      <a:pt x="6583" y="0"/>
                    </a:lnTo>
                    <a:lnTo>
                      <a:pt x="6583" y="1724"/>
                    </a:lnTo>
                  </a:path>
                </a:pathLst>
              </a:custGeom>
              <a:solidFill>
                <a:schemeClr val="bg1">
                  <a:lumMod val="85000"/>
                  <a:alpha val="15000"/>
                </a:schemeClr>
              </a:solidFill>
              <a:ln>
                <a:noFill/>
              </a:ln>
              <a:effectLst/>
            </p:spPr>
            <p:txBody>
              <a:bodyPr wrap="none" anchor="ctr"/>
              <a:lstStyle/>
              <a:p>
                <a:endParaRPr lang="en-US">
                  <a:latin typeface="Century Gothic" panose="020B0502020202020204" pitchFamily="34" charset="0"/>
                </a:endParaRPr>
              </a:p>
            </p:txBody>
          </p:sp>
          <p:sp>
            <p:nvSpPr>
              <p:cNvPr id="13" name="Freeform 63">
                <a:extLst>
                  <a:ext uri="{FF2B5EF4-FFF2-40B4-BE49-F238E27FC236}">
                    <a16:creationId xmlns:a16="http://schemas.microsoft.com/office/drawing/2014/main" id="{0F043654-0D94-86CC-8AB8-269491B458A4}"/>
                  </a:ext>
                  <a:ext uri="{C183D7F6-B498-43B3-948B-1728B52AA6E4}">
                    <adec:decorative xmlns:adec="http://schemas.microsoft.com/office/drawing/2017/decorative" val="1"/>
                  </a:ext>
                </a:extLst>
              </p:cNvPr>
              <p:cNvSpPr>
                <a:spLocks noChangeArrowheads="1"/>
              </p:cNvSpPr>
              <p:nvPr userDrawn="1"/>
            </p:nvSpPr>
            <p:spPr bwMode="auto">
              <a:xfrm>
                <a:off x="1815738" y="1919925"/>
                <a:ext cx="4112727" cy="1073890"/>
              </a:xfrm>
              <a:custGeom>
                <a:avLst/>
                <a:gdLst>
                  <a:gd name="T0" fmla="*/ 4299639 w 6584"/>
                  <a:gd name="T1" fmla="*/ 1125544 h 1725"/>
                  <a:gd name="T2" fmla="*/ 0 w 6584"/>
                  <a:gd name="T3" fmla="*/ 1125544 h 1725"/>
                  <a:gd name="T4" fmla="*/ 0 w 6584"/>
                  <a:gd name="T5" fmla="*/ 0 h 1725"/>
                  <a:gd name="T6" fmla="*/ 4299639 w 6584"/>
                  <a:gd name="T7" fmla="*/ 0 h 1725"/>
                  <a:gd name="T8" fmla="*/ 4299639 w 6584"/>
                  <a:gd name="T9" fmla="*/ 1125544 h 1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1725">
                    <a:moveTo>
                      <a:pt x="6583" y="1724"/>
                    </a:moveTo>
                    <a:lnTo>
                      <a:pt x="0" y="1724"/>
                    </a:lnTo>
                    <a:lnTo>
                      <a:pt x="0" y="0"/>
                    </a:lnTo>
                    <a:lnTo>
                      <a:pt x="6583" y="0"/>
                    </a:lnTo>
                    <a:lnTo>
                      <a:pt x="6583" y="1724"/>
                    </a:lnTo>
                  </a:path>
                </a:pathLst>
              </a:custGeom>
              <a:solidFill>
                <a:schemeClr val="bg1">
                  <a:lumMod val="85000"/>
                  <a:alpha val="15000"/>
                </a:schemeClr>
              </a:solidFill>
              <a:ln>
                <a:noFill/>
              </a:ln>
              <a:effectLst/>
            </p:spPr>
            <p:txBody>
              <a:bodyPr wrap="none" anchor="ctr"/>
              <a:lstStyle/>
              <a:p>
                <a:endParaRPr lang="en-US" sz="1800">
                  <a:latin typeface="Century Gothic" panose="020B0502020202020204" pitchFamily="34" charset="0"/>
                </a:endParaRPr>
              </a:p>
            </p:txBody>
          </p:sp>
          <p:sp>
            <p:nvSpPr>
              <p:cNvPr id="22" name="Freeform 137">
                <a:extLst>
                  <a:ext uri="{FF2B5EF4-FFF2-40B4-BE49-F238E27FC236}">
                    <a16:creationId xmlns:a16="http://schemas.microsoft.com/office/drawing/2014/main" id="{F88060AD-30FE-E993-679E-A78F068BB9D8}"/>
                  </a:ext>
                  <a:ext uri="{C183D7F6-B498-43B3-948B-1728B52AA6E4}">
                    <adec:decorative xmlns:adec="http://schemas.microsoft.com/office/drawing/2017/decorative" val="1"/>
                  </a:ext>
                </a:extLst>
              </p:cNvPr>
              <p:cNvSpPr>
                <a:spLocks noChangeArrowheads="1"/>
              </p:cNvSpPr>
              <p:nvPr userDrawn="1"/>
            </p:nvSpPr>
            <p:spPr bwMode="auto">
              <a:xfrm>
                <a:off x="7351135" y="4699406"/>
                <a:ext cx="4083998" cy="1073890"/>
              </a:xfrm>
              <a:custGeom>
                <a:avLst/>
                <a:gdLst>
                  <a:gd name="T0" fmla="*/ 4282356 w 6559"/>
                  <a:gd name="T1" fmla="*/ 1125544 h 1724"/>
                  <a:gd name="T2" fmla="*/ 0 w 6559"/>
                  <a:gd name="T3" fmla="*/ 1125544 h 1724"/>
                  <a:gd name="T4" fmla="*/ 0 w 6559"/>
                  <a:gd name="T5" fmla="*/ 0 h 1724"/>
                  <a:gd name="T6" fmla="*/ 4282356 w 6559"/>
                  <a:gd name="T7" fmla="*/ 0 h 1724"/>
                  <a:gd name="T8" fmla="*/ 4282356 w 6559"/>
                  <a:gd name="T9" fmla="*/ 1125544 h 17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59" h="1724">
                    <a:moveTo>
                      <a:pt x="6558" y="1723"/>
                    </a:moveTo>
                    <a:lnTo>
                      <a:pt x="0" y="1723"/>
                    </a:lnTo>
                    <a:lnTo>
                      <a:pt x="0" y="0"/>
                    </a:lnTo>
                    <a:lnTo>
                      <a:pt x="6558" y="0"/>
                    </a:lnTo>
                    <a:lnTo>
                      <a:pt x="6558" y="1723"/>
                    </a:lnTo>
                  </a:path>
                </a:pathLst>
              </a:custGeom>
              <a:solidFill>
                <a:schemeClr val="bg1">
                  <a:lumMod val="85000"/>
                  <a:alpha val="15000"/>
                </a:schemeClr>
              </a:solidFill>
              <a:ln>
                <a:noFill/>
              </a:ln>
              <a:effectLst/>
            </p:spPr>
            <p:txBody>
              <a:bodyPr wrap="none" anchor="ctr"/>
              <a:lstStyle/>
              <a:p>
                <a:endParaRPr lang="en-US">
                  <a:latin typeface="Century Gothic" panose="020B0502020202020204" pitchFamily="34" charset="0"/>
                </a:endParaRPr>
              </a:p>
            </p:txBody>
          </p:sp>
        </p:grpSp>
      </p:grpSp>
      <p:pic>
        <p:nvPicPr>
          <p:cNvPr id="15" name="Picture 14" descr="Grand River Solutions Logo">
            <a:extLst>
              <a:ext uri="{FF2B5EF4-FFF2-40B4-BE49-F238E27FC236}">
                <a16:creationId xmlns:a16="http://schemas.microsoft.com/office/drawing/2014/main" id="{B15886B1-15AE-3A4A-0448-0497B5AF77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30839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1E2E-6311-9830-C857-96DA7E936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7516C0-4829-0460-D29D-9CE7B06D6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EB7E68-980F-FACE-9521-5380B2F49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59C24-07DA-9D55-6FA0-F2F31C894859}"/>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6" name="Footer Placeholder 5">
            <a:extLst>
              <a:ext uri="{FF2B5EF4-FFF2-40B4-BE49-F238E27FC236}">
                <a16:creationId xmlns:a16="http://schemas.microsoft.com/office/drawing/2014/main" id="{09D951B8-3F64-0058-0262-8396A76D2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C5A63-E503-D07D-3782-7200BF5D3109}"/>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32091421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0B08-F730-A290-97AF-02E27B8723E5}"/>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66768DAE-63C8-936B-4EF3-FA1901B83B40}"/>
              </a:ext>
            </a:extLst>
          </p:cNvPr>
          <p:cNvSpPr>
            <a:spLocks noGrp="1"/>
          </p:cNvSpPr>
          <p:nvPr>
            <p:ph type="body" sz="quarter" idx="10"/>
          </p:nvPr>
        </p:nvSpPr>
        <p:spPr>
          <a:xfrm>
            <a:off x="6656752" y="2501553"/>
            <a:ext cx="4697048" cy="1123385"/>
          </a:xfrm>
        </p:spPr>
        <p:txBody>
          <a:bodyPr/>
          <a:lstStyle>
            <a:lvl1pPr marL="0" indent="0">
              <a:buNone/>
              <a:defRPr/>
            </a:lvl1pPr>
          </a:lstStyle>
          <a:p>
            <a:pPr lvl="0"/>
            <a:r>
              <a:rPr lang="en-US"/>
              <a:t>Click to edit Master text</a:t>
            </a:r>
          </a:p>
        </p:txBody>
      </p:sp>
      <p:sp>
        <p:nvSpPr>
          <p:cNvPr id="16" name="Text Placeholder 14">
            <a:extLst>
              <a:ext uri="{FF2B5EF4-FFF2-40B4-BE49-F238E27FC236}">
                <a16:creationId xmlns:a16="http://schemas.microsoft.com/office/drawing/2014/main" id="{7597631A-74AD-7641-FEDD-D0592248100E}"/>
              </a:ext>
            </a:extLst>
          </p:cNvPr>
          <p:cNvSpPr>
            <a:spLocks noGrp="1"/>
          </p:cNvSpPr>
          <p:nvPr>
            <p:ph type="body" sz="quarter" idx="11" hasCustomPrompt="1"/>
          </p:nvPr>
        </p:nvSpPr>
        <p:spPr>
          <a:xfrm>
            <a:off x="6656752" y="3749328"/>
            <a:ext cx="4697048" cy="565469"/>
          </a:xfrm>
        </p:spPr>
        <p:txBody>
          <a:bodyPr/>
          <a:lstStyle>
            <a:lvl2pPr marL="457109" indent="0">
              <a:buNone/>
              <a:defRPr/>
            </a:lvl2pPr>
          </a:lstStyle>
          <a:p>
            <a:pPr lvl="1"/>
            <a:r>
              <a:rPr lang="en-US"/>
              <a:t>Second level</a:t>
            </a:r>
          </a:p>
        </p:txBody>
      </p:sp>
      <p:sp>
        <p:nvSpPr>
          <p:cNvPr id="19" name="Text Placeholder 18">
            <a:extLst>
              <a:ext uri="{FF2B5EF4-FFF2-40B4-BE49-F238E27FC236}">
                <a16:creationId xmlns:a16="http://schemas.microsoft.com/office/drawing/2014/main" id="{DF16FCD7-B716-2F52-B6FB-254BA3653050}"/>
              </a:ext>
            </a:extLst>
          </p:cNvPr>
          <p:cNvSpPr>
            <a:spLocks noGrp="1"/>
          </p:cNvSpPr>
          <p:nvPr>
            <p:ph type="body" sz="quarter" idx="12" hasCustomPrompt="1"/>
          </p:nvPr>
        </p:nvSpPr>
        <p:spPr>
          <a:xfrm>
            <a:off x="6656752" y="4429125"/>
            <a:ext cx="4697048" cy="527050"/>
          </a:xfrm>
        </p:spPr>
        <p:txBody>
          <a:bodyPr/>
          <a:lstStyle>
            <a:lvl3pPr marL="914217" indent="0">
              <a:buNone/>
              <a:defRPr/>
            </a:lvl3pPr>
          </a:lstStyle>
          <a:p>
            <a:pPr lvl="2"/>
            <a:r>
              <a:rPr lang="en-US"/>
              <a:t>Third level</a:t>
            </a:r>
          </a:p>
        </p:txBody>
      </p:sp>
      <p:sp>
        <p:nvSpPr>
          <p:cNvPr id="24" name="Text Placeholder 23">
            <a:extLst>
              <a:ext uri="{FF2B5EF4-FFF2-40B4-BE49-F238E27FC236}">
                <a16:creationId xmlns:a16="http://schemas.microsoft.com/office/drawing/2014/main" id="{6BA3D8B1-183E-A931-BE73-2327F15B0B02}"/>
              </a:ext>
            </a:extLst>
          </p:cNvPr>
          <p:cNvSpPr>
            <a:spLocks noGrp="1"/>
          </p:cNvSpPr>
          <p:nvPr>
            <p:ph type="body" sz="quarter" idx="13" hasCustomPrompt="1"/>
          </p:nvPr>
        </p:nvSpPr>
        <p:spPr>
          <a:xfrm>
            <a:off x="6656752" y="5124450"/>
            <a:ext cx="4697048" cy="893812"/>
          </a:xfrm>
        </p:spPr>
        <p:txBody>
          <a:bodyPr/>
          <a:lstStyle>
            <a:lvl4pPr marL="1371326" indent="0">
              <a:buNone/>
              <a:defRPr/>
            </a:lvl4pPr>
          </a:lstStyle>
          <a:p>
            <a:pPr lvl="3"/>
            <a:r>
              <a:rPr lang="en-US"/>
              <a:t>Fourth level</a:t>
            </a:r>
          </a:p>
        </p:txBody>
      </p:sp>
    </p:spTree>
    <p:extLst>
      <p:ext uri="{BB962C8B-B14F-4D97-AF65-F5344CB8AC3E}">
        <p14:creationId xmlns:p14="http://schemas.microsoft.com/office/powerpoint/2010/main" val="42302204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ummary Slide 0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180BBB0-A246-CC4E-99A1-CEB56BCF1F7D}"/>
              </a:ext>
            </a:extLst>
          </p:cNvPr>
          <p:cNvSpPr>
            <a:spLocks noGrp="1"/>
          </p:cNvSpPr>
          <p:nvPr>
            <p:ph type="pic" sz="quarter" idx="10"/>
          </p:nvPr>
        </p:nvSpPr>
        <p:spPr>
          <a:xfrm>
            <a:off x="0" y="1340"/>
            <a:ext cx="5773957" cy="6854699"/>
          </a:xfrm>
          <a:custGeom>
            <a:avLst/>
            <a:gdLst>
              <a:gd name="connsiteX0" fmla="*/ 4688212 w 11544906"/>
              <a:gd name="connsiteY0" fmla="*/ 9375001 h 13709397"/>
              <a:gd name="connsiteX1" fmla="*/ 6855450 w 11544906"/>
              <a:gd name="connsiteY1" fmla="*/ 11542199 h 13709397"/>
              <a:gd name="connsiteX2" fmla="*/ 4688212 w 11544906"/>
              <a:gd name="connsiteY2" fmla="*/ 13709397 h 13709397"/>
              <a:gd name="connsiteX3" fmla="*/ 2520973 w 11544906"/>
              <a:gd name="connsiteY3" fmla="*/ 11542199 h 13709397"/>
              <a:gd name="connsiteX4" fmla="*/ 0 w 11544906"/>
              <a:gd name="connsiteY4" fmla="*/ 4689369 h 13709397"/>
              <a:gd name="connsiteX5" fmla="*/ 2167239 w 11544906"/>
              <a:gd name="connsiteY5" fmla="*/ 6855322 h 13709397"/>
              <a:gd name="connsiteX6" fmla="*/ 0 w 11544906"/>
              <a:gd name="connsiteY6" fmla="*/ 9021274 h 13709397"/>
              <a:gd name="connsiteX7" fmla="*/ 7032317 w 11544906"/>
              <a:gd name="connsiteY7" fmla="*/ 2344062 h 13709397"/>
              <a:gd name="connsiteX8" fmla="*/ 11544906 w 11544906"/>
              <a:gd name="connsiteY8" fmla="*/ 6855322 h 13709397"/>
              <a:gd name="connsiteX9" fmla="*/ 7032317 w 11544906"/>
              <a:gd name="connsiteY9" fmla="*/ 11366581 h 13709397"/>
              <a:gd name="connsiteX10" fmla="*/ 2520973 w 11544906"/>
              <a:gd name="connsiteY10" fmla="*/ 6855322 h 13709397"/>
              <a:gd name="connsiteX11" fmla="*/ 4689457 w 11544906"/>
              <a:gd name="connsiteY11" fmla="*/ 0 h 13709397"/>
              <a:gd name="connsiteX12" fmla="*/ 6856696 w 11544906"/>
              <a:gd name="connsiteY12" fmla="*/ 2167199 h 13709397"/>
              <a:gd name="connsiteX13" fmla="*/ 4689457 w 11544906"/>
              <a:gd name="connsiteY13" fmla="*/ 4334397 h 13709397"/>
              <a:gd name="connsiteX14" fmla="*/ 2522218 w 11544906"/>
              <a:gd name="connsiteY14" fmla="*/ 2167199 h 137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44906" h="13709397">
                <a:moveTo>
                  <a:pt x="4688212" y="9375001"/>
                </a:moveTo>
                <a:lnTo>
                  <a:pt x="6855450" y="11542199"/>
                </a:lnTo>
                <a:lnTo>
                  <a:pt x="4688212" y="13709397"/>
                </a:lnTo>
                <a:lnTo>
                  <a:pt x="2520973" y="11542199"/>
                </a:lnTo>
                <a:close/>
                <a:moveTo>
                  <a:pt x="0" y="4689369"/>
                </a:moveTo>
                <a:lnTo>
                  <a:pt x="2167239" y="6855322"/>
                </a:lnTo>
                <a:lnTo>
                  <a:pt x="0" y="9021274"/>
                </a:lnTo>
                <a:close/>
                <a:moveTo>
                  <a:pt x="7032317" y="2344062"/>
                </a:moveTo>
                <a:lnTo>
                  <a:pt x="11544906" y="6855322"/>
                </a:lnTo>
                <a:lnTo>
                  <a:pt x="7032317" y="11366581"/>
                </a:lnTo>
                <a:lnTo>
                  <a:pt x="2520973" y="6855322"/>
                </a:lnTo>
                <a:close/>
                <a:moveTo>
                  <a:pt x="4689457" y="0"/>
                </a:moveTo>
                <a:lnTo>
                  <a:pt x="6856696" y="2167199"/>
                </a:lnTo>
                <a:lnTo>
                  <a:pt x="4689457" y="4334397"/>
                </a:lnTo>
                <a:lnTo>
                  <a:pt x="2522218" y="2167199"/>
                </a:lnTo>
                <a:close/>
              </a:path>
            </a:pathLst>
          </a:custGeom>
          <a:solidFill>
            <a:schemeClr val="bg2">
              <a:lumMod val="95000"/>
            </a:schemeClr>
          </a:solidFill>
        </p:spPr>
        <p:txBody>
          <a:bodyPr wrap="square" anchor="ctr">
            <a:noAutofit/>
          </a:bodyPr>
          <a:lstStyle>
            <a:lvl1pPr marL="0" indent="0" algn="ctr">
              <a:buFontTx/>
              <a:buNone/>
              <a:defRPr sz="1200"/>
            </a:lvl1pPr>
          </a:lstStyle>
          <a:p>
            <a:endParaRPr lang="en-US"/>
          </a:p>
        </p:txBody>
      </p:sp>
      <p:sp>
        <p:nvSpPr>
          <p:cNvPr id="2" name="Title 1">
            <a:extLst>
              <a:ext uri="{FF2B5EF4-FFF2-40B4-BE49-F238E27FC236}">
                <a16:creationId xmlns:a16="http://schemas.microsoft.com/office/drawing/2014/main" id="{FBB61E47-8168-1E3B-A048-F935889D0139}"/>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5234617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ummary Slide 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95A133-8F38-DD42-AF3E-B990311A320C}"/>
              </a:ext>
            </a:extLst>
          </p:cNvPr>
          <p:cNvSpPr>
            <a:spLocks noGrp="1"/>
          </p:cNvSpPr>
          <p:nvPr>
            <p:ph type="pic" sz="quarter" idx="10"/>
          </p:nvPr>
        </p:nvSpPr>
        <p:spPr>
          <a:xfrm>
            <a:off x="126371" y="789594"/>
            <a:ext cx="5282210" cy="5278194"/>
          </a:xfrm>
          <a:custGeom>
            <a:avLst/>
            <a:gdLst>
              <a:gd name="connsiteX0" fmla="*/ 5280834 w 10561668"/>
              <a:gd name="connsiteY0" fmla="*/ 0 h 10556388"/>
              <a:gd name="connsiteX1" fmla="*/ 10561668 w 10561668"/>
              <a:gd name="connsiteY1" fmla="*/ 5278818 h 10556388"/>
              <a:gd name="connsiteX2" fmla="*/ 5280834 w 10561668"/>
              <a:gd name="connsiteY2" fmla="*/ 10556388 h 10556388"/>
              <a:gd name="connsiteX3" fmla="*/ 0 w 10561668"/>
              <a:gd name="connsiteY3" fmla="*/ 5278818 h 10556388"/>
            </a:gdLst>
            <a:ahLst/>
            <a:cxnLst>
              <a:cxn ang="0">
                <a:pos x="connsiteX0" y="connsiteY0"/>
              </a:cxn>
              <a:cxn ang="0">
                <a:pos x="connsiteX1" y="connsiteY1"/>
              </a:cxn>
              <a:cxn ang="0">
                <a:pos x="connsiteX2" y="connsiteY2"/>
              </a:cxn>
              <a:cxn ang="0">
                <a:pos x="connsiteX3" y="connsiteY3"/>
              </a:cxn>
            </a:cxnLst>
            <a:rect l="l" t="t" r="r" b="b"/>
            <a:pathLst>
              <a:path w="10561668" h="10556388">
                <a:moveTo>
                  <a:pt x="5280834" y="0"/>
                </a:moveTo>
                <a:lnTo>
                  <a:pt x="10561668" y="5278818"/>
                </a:lnTo>
                <a:lnTo>
                  <a:pt x="5280834" y="10556388"/>
                </a:lnTo>
                <a:lnTo>
                  <a:pt x="0" y="5278818"/>
                </a:lnTo>
                <a:close/>
              </a:path>
            </a:pathLst>
          </a:custGeom>
          <a:solidFill>
            <a:schemeClr val="bg2">
              <a:lumMod val="95000"/>
            </a:schemeClr>
          </a:solidFill>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894577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ummary Slide 0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311547-709C-284F-AFEA-16F06B705416}"/>
              </a:ext>
            </a:extLst>
          </p:cNvPr>
          <p:cNvSpPr>
            <a:spLocks noGrp="1"/>
          </p:cNvSpPr>
          <p:nvPr>
            <p:ph type="pic" sz="quarter" idx="10"/>
          </p:nvPr>
        </p:nvSpPr>
        <p:spPr>
          <a:xfrm>
            <a:off x="1" y="1536647"/>
            <a:ext cx="12191376" cy="3141400"/>
          </a:xfrm>
          <a:custGeom>
            <a:avLst/>
            <a:gdLst>
              <a:gd name="connsiteX0" fmla="*/ 0 w 24376402"/>
              <a:gd name="connsiteY0" fmla="*/ 0 h 6282799"/>
              <a:gd name="connsiteX1" fmla="*/ 24376402 w 24376402"/>
              <a:gd name="connsiteY1" fmla="*/ 0 h 6282799"/>
              <a:gd name="connsiteX2" fmla="*/ 24376402 w 24376402"/>
              <a:gd name="connsiteY2" fmla="*/ 6282799 h 6282799"/>
              <a:gd name="connsiteX3" fmla="*/ 0 w 24376402"/>
              <a:gd name="connsiteY3" fmla="*/ 6282799 h 6282799"/>
            </a:gdLst>
            <a:ahLst/>
            <a:cxnLst>
              <a:cxn ang="0">
                <a:pos x="connsiteX0" y="connsiteY0"/>
              </a:cxn>
              <a:cxn ang="0">
                <a:pos x="connsiteX1" y="connsiteY1"/>
              </a:cxn>
              <a:cxn ang="0">
                <a:pos x="connsiteX2" y="connsiteY2"/>
              </a:cxn>
              <a:cxn ang="0">
                <a:pos x="connsiteX3" y="connsiteY3"/>
              </a:cxn>
            </a:cxnLst>
            <a:rect l="l" t="t" r="r" b="b"/>
            <a:pathLst>
              <a:path w="24376402" h="6282799">
                <a:moveTo>
                  <a:pt x="0" y="0"/>
                </a:moveTo>
                <a:lnTo>
                  <a:pt x="24376402" y="0"/>
                </a:lnTo>
                <a:lnTo>
                  <a:pt x="24376402" y="6282799"/>
                </a:lnTo>
                <a:lnTo>
                  <a:pt x="0" y="6282799"/>
                </a:lnTo>
                <a:close/>
              </a:path>
            </a:pathLst>
          </a:custGeom>
          <a:solidFill>
            <a:schemeClr val="bg2">
              <a:lumMod val="95000"/>
            </a:schemeClr>
          </a:solidFill>
        </p:spPr>
        <p:txBody>
          <a:bodyPr wrap="square" anchor="ctr">
            <a:noAutofit/>
          </a:bodyPr>
          <a:lstStyle>
            <a:lvl1pPr marL="0" indent="0" algn="ctr">
              <a:buFontTx/>
              <a:buNone/>
              <a:defRPr sz="1200"/>
            </a:lvl1pPr>
          </a:lstStyle>
          <a:p>
            <a:endParaRPr lang="en-US"/>
          </a:p>
        </p:txBody>
      </p:sp>
      <p:sp>
        <p:nvSpPr>
          <p:cNvPr id="2" name="Title 1">
            <a:extLst>
              <a:ext uri="{FF2B5EF4-FFF2-40B4-BE49-F238E27FC236}">
                <a16:creationId xmlns:a16="http://schemas.microsoft.com/office/drawing/2014/main" id="{D579E8BF-07C7-5E19-3CE7-BD41A7B6F33F}"/>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4755300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ummary Slid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1BE248-7A1B-294C-BC19-9AB062A96DFA}"/>
              </a:ext>
            </a:extLst>
          </p:cNvPr>
          <p:cNvSpPr>
            <a:spLocks noGrp="1"/>
          </p:cNvSpPr>
          <p:nvPr>
            <p:ph type="pic" sz="quarter" idx="10"/>
          </p:nvPr>
        </p:nvSpPr>
        <p:spPr>
          <a:xfrm>
            <a:off x="5705900" y="523180"/>
            <a:ext cx="5730003" cy="5811020"/>
          </a:xfrm>
          <a:custGeom>
            <a:avLst/>
            <a:gdLst>
              <a:gd name="connsiteX0" fmla="*/ 4173549 w 11457021"/>
              <a:gd name="connsiteY0" fmla="*/ 4434087 h 11622039"/>
              <a:gd name="connsiteX1" fmla="*/ 7282225 w 11457021"/>
              <a:gd name="connsiteY1" fmla="*/ 4434087 h 11622039"/>
              <a:gd name="connsiteX2" fmla="*/ 7535055 w 11457021"/>
              <a:gd name="connsiteY2" fmla="*/ 4688175 h 11622039"/>
              <a:gd name="connsiteX3" fmla="*/ 7535055 w 11457021"/>
              <a:gd name="connsiteY3" fmla="*/ 11369197 h 11622039"/>
              <a:gd name="connsiteX4" fmla="*/ 7282225 w 11457021"/>
              <a:gd name="connsiteY4" fmla="*/ 11622039 h 11622039"/>
              <a:gd name="connsiteX5" fmla="*/ 4173549 w 11457021"/>
              <a:gd name="connsiteY5" fmla="*/ 11622039 h 11622039"/>
              <a:gd name="connsiteX6" fmla="*/ 3919474 w 11457021"/>
              <a:gd name="connsiteY6" fmla="*/ 11369197 h 11622039"/>
              <a:gd name="connsiteX7" fmla="*/ 3919474 w 11457021"/>
              <a:gd name="connsiteY7" fmla="*/ 4688175 h 11622039"/>
              <a:gd name="connsiteX8" fmla="*/ 4173549 w 11457021"/>
              <a:gd name="connsiteY8" fmla="*/ 4434087 h 11622039"/>
              <a:gd name="connsiteX9" fmla="*/ 8094269 w 11457021"/>
              <a:gd name="connsiteY9" fmla="*/ 2065089 h 11622039"/>
              <a:gd name="connsiteX10" fmla="*/ 11202945 w 11457021"/>
              <a:gd name="connsiteY10" fmla="*/ 2065089 h 11622039"/>
              <a:gd name="connsiteX11" fmla="*/ 11457021 w 11457021"/>
              <a:gd name="connsiteY11" fmla="*/ 2317932 h 11622039"/>
              <a:gd name="connsiteX12" fmla="*/ 11457021 w 11457021"/>
              <a:gd name="connsiteY12" fmla="*/ 11369197 h 11622039"/>
              <a:gd name="connsiteX13" fmla="*/ 11202945 w 11457021"/>
              <a:gd name="connsiteY13" fmla="*/ 11622039 h 11622039"/>
              <a:gd name="connsiteX14" fmla="*/ 8094269 w 11457021"/>
              <a:gd name="connsiteY14" fmla="*/ 11622039 h 11622039"/>
              <a:gd name="connsiteX15" fmla="*/ 7840193 w 11457021"/>
              <a:gd name="connsiteY15" fmla="*/ 11369197 h 11622039"/>
              <a:gd name="connsiteX16" fmla="*/ 7840193 w 11457021"/>
              <a:gd name="connsiteY16" fmla="*/ 4520488 h 11622039"/>
              <a:gd name="connsiteX17" fmla="*/ 7840193 w 11457021"/>
              <a:gd name="connsiteY17" fmla="*/ 2317932 h 11622039"/>
              <a:gd name="connsiteX18" fmla="*/ 8094269 w 11457021"/>
              <a:gd name="connsiteY18" fmla="*/ 2065089 h 11622039"/>
              <a:gd name="connsiteX19" fmla="*/ 254075 w 11457021"/>
              <a:gd name="connsiteY19" fmla="*/ 1507091 h 11622039"/>
              <a:gd name="connsiteX20" fmla="*/ 3361506 w 11457021"/>
              <a:gd name="connsiteY20" fmla="*/ 1507091 h 11622039"/>
              <a:gd name="connsiteX21" fmla="*/ 3615581 w 11457021"/>
              <a:gd name="connsiteY21" fmla="*/ 1759934 h 11622039"/>
              <a:gd name="connsiteX22" fmla="*/ 3615581 w 11457021"/>
              <a:gd name="connsiteY22" fmla="*/ 8440956 h 11622039"/>
              <a:gd name="connsiteX23" fmla="*/ 3361506 w 11457021"/>
              <a:gd name="connsiteY23" fmla="*/ 8693799 h 11622039"/>
              <a:gd name="connsiteX24" fmla="*/ 254075 w 11457021"/>
              <a:gd name="connsiteY24" fmla="*/ 8693799 h 11622039"/>
              <a:gd name="connsiteX25" fmla="*/ 0 w 11457021"/>
              <a:gd name="connsiteY25" fmla="*/ 8440956 h 11622039"/>
              <a:gd name="connsiteX26" fmla="*/ 0 w 11457021"/>
              <a:gd name="connsiteY26" fmla="*/ 1759934 h 11622039"/>
              <a:gd name="connsiteX27" fmla="*/ 254075 w 11457021"/>
              <a:gd name="connsiteY27" fmla="*/ 1507091 h 11622039"/>
              <a:gd name="connsiteX28" fmla="*/ 4173549 w 11457021"/>
              <a:gd name="connsiteY28" fmla="*/ 0 h 11622039"/>
              <a:gd name="connsiteX29" fmla="*/ 7282225 w 11457021"/>
              <a:gd name="connsiteY29" fmla="*/ 0 h 11622039"/>
              <a:gd name="connsiteX30" fmla="*/ 7535055 w 11457021"/>
              <a:gd name="connsiteY30" fmla="*/ 254088 h 11622039"/>
              <a:gd name="connsiteX31" fmla="*/ 7535055 w 11457021"/>
              <a:gd name="connsiteY31" fmla="*/ 3876089 h 11622039"/>
              <a:gd name="connsiteX32" fmla="*/ 7282225 w 11457021"/>
              <a:gd name="connsiteY32" fmla="*/ 4128932 h 11622039"/>
              <a:gd name="connsiteX33" fmla="*/ 4173549 w 11457021"/>
              <a:gd name="connsiteY33" fmla="*/ 4128932 h 11622039"/>
              <a:gd name="connsiteX34" fmla="*/ 3919474 w 11457021"/>
              <a:gd name="connsiteY34" fmla="*/ 3876089 h 11622039"/>
              <a:gd name="connsiteX35" fmla="*/ 3919474 w 11457021"/>
              <a:gd name="connsiteY35" fmla="*/ 254088 h 11622039"/>
              <a:gd name="connsiteX36" fmla="*/ 4173549 w 11457021"/>
              <a:gd name="connsiteY36" fmla="*/ 0 h 1162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457021" h="11622039">
                <a:moveTo>
                  <a:pt x="4173549" y="4434087"/>
                </a:moveTo>
                <a:lnTo>
                  <a:pt x="7282225" y="4434087"/>
                </a:lnTo>
                <a:cubicBezTo>
                  <a:pt x="7421717" y="4434087"/>
                  <a:pt x="7535055" y="4548675"/>
                  <a:pt x="7535055" y="4688175"/>
                </a:cubicBezTo>
                <a:lnTo>
                  <a:pt x="7535055" y="11369197"/>
                </a:lnTo>
                <a:cubicBezTo>
                  <a:pt x="7535055" y="11508696"/>
                  <a:pt x="7421717" y="11622039"/>
                  <a:pt x="7282225" y="11622039"/>
                </a:cubicBezTo>
                <a:lnTo>
                  <a:pt x="4173549" y="11622039"/>
                </a:lnTo>
                <a:cubicBezTo>
                  <a:pt x="4032811" y="11622039"/>
                  <a:pt x="3919474" y="11508696"/>
                  <a:pt x="3919474" y="11369197"/>
                </a:cubicBezTo>
                <a:lnTo>
                  <a:pt x="3919474" y="4688175"/>
                </a:lnTo>
                <a:cubicBezTo>
                  <a:pt x="3919474" y="4548675"/>
                  <a:pt x="4032811" y="4434087"/>
                  <a:pt x="4173549" y="4434087"/>
                </a:cubicBezTo>
                <a:close/>
                <a:moveTo>
                  <a:pt x="8094269" y="2065089"/>
                </a:moveTo>
                <a:lnTo>
                  <a:pt x="11202945" y="2065089"/>
                </a:lnTo>
                <a:cubicBezTo>
                  <a:pt x="11343681" y="2065089"/>
                  <a:pt x="11457021" y="2178432"/>
                  <a:pt x="11457021" y="2317932"/>
                </a:cubicBezTo>
                <a:lnTo>
                  <a:pt x="11457021" y="11369197"/>
                </a:lnTo>
                <a:cubicBezTo>
                  <a:pt x="11457021" y="11508696"/>
                  <a:pt x="11343681" y="11622039"/>
                  <a:pt x="11202945" y="11622039"/>
                </a:cubicBezTo>
                <a:lnTo>
                  <a:pt x="8094269" y="11622039"/>
                </a:lnTo>
                <a:cubicBezTo>
                  <a:pt x="7954777" y="11622039"/>
                  <a:pt x="7840193" y="11508696"/>
                  <a:pt x="7840193" y="11369197"/>
                </a:cubicBezTo>
                <a:lnTo>
                  <a:pt x="7840193" y="4520488"/>
                </a:lnTo>
                <a:lnTo>
                  <a:pt x="7840193" y="2317932"/>
                </a:lnTo>
                <a:cubicBezTo>
                  <a:pt x="7840193" y="2178432"/>
                  <a:pt x="7954777" y="2065089"/>
                  <a:pt x="8094269" y="2065089"/>
                </a:cubicBezTo>
                <a:close/>
                <a:moveTo>
                  <a:pt x="254075" y="1507091"/>
                </a:moveTo>
                <a:lnTo>
                  <a:pt x="3361506" y="1507091"/>
                </a:lnTo>
                <a:cubicBezTo>
                  <a:pt x="3502243" y="1507091"/>
                  <a:pt x="3615581" y="1620435"/>
                  <a:pt x="3615581" y="1759934"/>
                </a:cubicBezTo>
                <a:lnTo>
                  <a:pt x="3615581" y="8440956"/>
                </a:lnTo>
                <a:cubicBezTo>
                  <a:pt x="3615581" y="8580455"/>
                  <a:pt x="3502243" y="8693799"/>
                  <a:pt x="3361506" y="8693799"/>
                </a:cubicBezTo>
                <a:lnTo>
                  <a:pt x="254075" y="8693799"/>
                </a:lnTo>
                <a:cubicBezTo>
                  <a:pt x="114583" y="8693799"/>
                  <a:pt x="0" y="8580455"/>
                  <a:pt x="0" y="8440956"/>
                </a:cubicBezTo>
                <a:lnTo>
                  <a:pt x="0" y="1759934"/>
                </a:lnTo>
                <a:cubicBezTo>
                  <a:pt x="0" y="1620435"/>
                  <a:pt x="114583" y="1507091"/>
                  <a:pt x="254075" y="1507091"/>
                </a:cubicBezTo>
                <a:close/>
                <a:moveTo>
                  <a:pt x="4173549" y="0"/>
                </a:moveTo>
                <a:lnTo>
                  <a:pt x="7282225" y="0"/>
                </a:lnTo>
                <a:cubicBezTo>
                  <a:pt x="7421717" y="0"/>
                  <a:pt x="7535055" y="113344"/>
                  <a:pt x="7535055" y="254088"/>
                </a:cubicBezTo>
                <a:lnTo>
                  <a:pt x="7535055" y="3876089"/>
                </a:lnTo>
                <a:cubicBezTo>
                  <a:pt x="7535055" y="4015589"/>
                  <a:pt x="7421717" y="4128932"/>
                  <a:pt x="7282225" y="4128932"/>
                </a:cubicBezTo>
                <a:lnTo>
                  <a:pt x="4173549" y="4128932"/>
                </a:lnTo>
                <a:cubicBezTo>
                  <a:pt x="4032811" y="4128932"/>
                  <a:pt x="3919474" y="4015589"/>
                  <a:pt x="3919474" y="3876089"/>
                </a:cubicBezTo>
                <a:lnTo>
                  <a:pt x="3919474" y="254088"/>
                </a:lnTo>
                <a:cubicBezTo>
                  <a:pt x="3919474" y="113344"/>
                  <a:pt x="4032811" y="0"/>
                  <a:pt x="4173549" y="0"/>
                </a:cubicBezTo>
                <a:close/>
              </a:path>
            </a:pathLst>
          </a:custGeom>
          <a:solidFill>
            <a:schemeClr val="bg2">
              <a:lumMod val="95000"/>
            </a:schemeClr>
          </a:solidFill>
        </p:spPr>
        <p:txBody>
          <a:bodyPr wrap="square" anchor="ctr">
            <a:noAutofit/>
          </a:bodyPr>
          <a:lstStyle>
            <a:lvl1pPr marL="0" indent="0" algn="ctr">
              <a:buFontTx/>
              <a:buNone/>
              <a:defRPr sz="1200"/>
            </a:lvl1pPr>
          </a:lstStyle>
          <a:p>
            <a:endParaRPr lang="en-US"/>
          </a:p>
        </p:txBody>
      </p:sp>
      <p:sp>
        <p:nvSpPr>
          <p:cNvPr id="2" name="Title 1">
            <a:extLst>
              <a:ext uri="{FF2B5EF4-FFF2-40B4-BE49-F238E27FC236}">
                <a16:creationId xmlns:a16="http://schemas.microsoft.com/office/drawing/2014/main" id="{BB17572E-F2F7-F71E-F272-7E701CA3B981}"/>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7467648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ummary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27E1065-AC77-1F4B-B568-66616759133C}"/>
              </a:ext>
            </a:extLst>
          </p:cNvPr>
          <p:cNvSpPr>
            <a:spLocks noGrp="1"/>
          </p:cNvSpPr>
          <p:nvPr>
            <p:ph type="pic" sz="quarter" idx="10"/>
          </p:nvPr>
        </p:nvSpPr>
        <p:spPr>
          <a:xfrm>
            <a:off x="5453159" y="594589"/>
            <a:ext cx="5982743" cy="3932398"/>
          </a:xfrm>
          <a:custGeom>
            <a:avLst/>
            <a:gdLst>
              <a:gd name="connsiteX0" fmla="*/ 6097023 w 11962369"/>
              <a:gd name="connsiteY0" fmla="*/ 5403467 h 7864796"/>
              <a:gd name="connsiteX1" fmla="*/ 8913235 w 11962369"/>
              <a:gd name="connsiteY1" fmla="*/ 5403467 h 7864796"/>
              <a:gd name="connsiteX2" fmla="*/ 8913235 w 11962369"/>
              <a:gd name="connsiteY2" fmla="*/ 7864796 h 7864796"/>
              <a:gd name="connsiteX3" fmla="*/ 6097023 w 11962369"/>
              <a:gd name="connsiteY3" fmla="*/ 7864796 h 7864796"/>
              <a:gd name="connsiteX4" fmla="*/ 3047888 w 11962369"/>
              <a:gd name="connsiteY4" fmla="*/ 5403467 h 7864796"/>
              <a:gd name="connsiteX5" fmla="*/ 5864102 w 11962369"/>
              <a:gd name="connsiteY5" fmla="*/ 5403467 h 7864796"/>
              <a:gd name="connsiteX6" fmla="*/ 5864102 w 11962369"/>
              <a:gd name="connsiteY6" fmla="*/ 7864796 h 7864796"/>
              <a:gd name="connsiteX7" fmla="*/ 3047888 w 11962369"/>
              <a:gd name="connsiteY7" fmla="*/ 7864796 h 7864796"/>
              <a:gd name="connsiteX8" fmla="*/ 9147401 w 11962369"/>
              <a:gd name="connsiteY8" fmla="*/ 2700488 h 7864796"/>
              <a:gd name="connsiteX9" fmla="*/ 11962369 w 11962369"/>
              <a:gd name="connsiteY9" fmla="*/ 2700488 h 7864796"/>
              <a:gd name="connsiteX10" fmla="*/ 11962369 w 11962369"/>
              <a:gd name="connsiteY10" fmla="*/ 5164309 h 7864796"/>
              <a:gd name="connsiteX11" fmla="*/ 9147401 w 11962369"/>
              <a:gd name="connsiteY11" fmla="*/ 5164309 h 7864796"/>
              <a:gd name="connsiteX12" fmla="*/ 6097023 w 11962369"/>
              <a:gd name="connsiteY12" fmla="*/ 2700488 h 7864796"/>
              <a:gd name="connsiteX13" fmla="*/ 8913235 w 11962369"/>
              <a:gd name="connsiteY13" fmla="*/ 2700488 h 7864796"/>
              <a:gd name="connsiteX14" fmla="*/ 8913235 w 11962369"/>
              <a:gd name="connsiteY14" fmla="*/ 5164309 h 7864796"/>
              <a:gd name="connsiteX15" fmla="*/ 6097023 w 11962369"/>
              <a:gd name="connsiteY15" fmla="*/ 5164309 h 7864796"/>
              <a:gd name="connsiteX16" fmla="*/ 0 w 11962369"/>
              <a:gd name="connsiteY16" fmla="*/ 2700488 h 7864796"/>
              <a:gd name="connsiteX17" fmla="*/ 2813723 w 11962369"/>
              <a:gd name="connsiteY17" fmla="*/ 2700488 h 7864796"/>
              <a:gd name="connsiteX18" fmla="*/ 2813723 w 11962369"/>
              <a:gd name="connsiteY18" fmla="*/ 5164309 h 7864796"/>
              <a:gd name="connsiteX19" fmla="*/ 0 w 11962369"/>
              <a:gd name="connsiteY19" fmla="*/ 5164309 h 7864796"/>
              <a:gd name="connsiteX20" fmla="*/ 9147401 w 11962369"/>
              <a:gd name="connsiteY20" fmla="*/ 0 h 7864796"/>
              <a:gd name="connsiteX21" fmla="*/ 11962369 w 11962369"/>
              <a:gd name="connsiteY21" fmla="*/ 0 h 7864796"/>
              <a:gd name="connsiteX22" fmla="*/ 11962369 w 11962369"/>
              <a:gd name="connsiteY22" fmla="*/ 2462576 h 7864796"/>
              <a:gd name="connsiteX23" fmla="*/ 9147401 w 11962369"/>
              <a:gd name="connsiteY23" fmla="*/ 2462576 h 7864796"/>
              <a:gd name="connsiteX24" fmla="*/ 6097023 w 11962369"/>
              <a:gd name="connsiteY24" fmla="*/ 0 h 7864796"/>
              <a:gd name="connsiteX25" fmla="*/ 8913235 w 11962369"/>
              <a:gd name="connsiteY25" fmla="*/ 0 h 7864796"/>
              <a:gd name="connsiteX26" fmla="*/ 8913235 w 11962369"/>
              <a:gd name="connsiteY26" fmla="*/ 2462576 h 7864796"/>
              <a:gd name="connsiteX27" fmla="*/ 6097023 w 11962369"/>
              <a:gd name="connsiteY27" fmla="*/ 2462576 h 7864796"/>
              <a:gd name="connsiteX28" fmla="*/ 3047888 w 11962369"/>
              <a:gd name="connsiteY28" fmla="*/ 0 h 7864796"/>
              <a:gd name="connsiteX29" fmla="*/ 5864102 w 11962369"/>
              <a:gd name="connsiteY29" fmla="*/ 0 h 7864796"/>
              <a:gd name="connsiteX30" fmla="*/ 5864102 w 11962369"/>
              <a:gd name="connsiteY30" fmla="*/ 2462576 h 7864796"/>
              <a:gd name="connsiteX31" fmla="*/ 3047888 w 11962369"/>
              <a:gd name="connsiteY31" fmla="*/ 2462576 h 786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62369" h="7864796">
                <a:moveTo>
                  <a:pt x="6097023" y="5403467"/>
                </a:moveTo>
                <a:lnTo>
                  <a:pt x="8913235" y="5403467"/>
                </a:lnTo>
                <a:lnTo>
                  <a:pt x="8913235" y="7864796"/>
                </a:lnTo>
                <a:lnTo>
                  <a:pt x="6097023" y="7864796"/>
                </a:lnTo>
                <a:close/>
                <a:moveTo>
                  <a:pt x="3047888" y="5403467"/>
                </a:moveTo>
                <a:lnTo>
                  <a:pt x="5864102" y="5403467"/>
                </a:lnTo>
                <a:lnTo>
                  <a:pt x="5864102" y="7864796"/>
                </a:lnTo>
                <a:lnTo>
                  <a:pt x="3047888" y="7864796"/>
                </a:lnTo>
                <a:close/>
                <a:moveTo>
                  <a:pt x="9147401" y="2700488"/>
                </a:moveTo>
                <a:lnTo>
                  <a:pt x="11962369" y="2700488"/>
                </a:lnTo>
                <a:lnTo>
                  <a:pt x="11962369" y="5164309"/>
                </a:lnTo>
                <a:lnTo>
                  <a:pt x="9147401" y="5164309"/>
                </a:lnTo>
                <a:close/>
                <a:moveTo>
                  <a:pt x="6097023" y="2700488"/>
                </a:moveTo>
                <a:lnTo>
                  <a:pt x="8913235" y="2700488"/>
                </a:lnTo>
                <a:lnTo>
                  <a:pt x="8913235" y="5164309"/>
                </a:lnTo>
                <a:lnTo>
                  <a:pt x="6097023" y="5164309"/>
                </a:lnTo>
                <a:close/>
                <a:moveTo>
                  <a:pt x="0" y="2700488"/>
                </a:moveTo>
                <a:lnTo>
                  <a:pt x="2813723" y="2700488"/>
                </a:lnTo>
                <a:lnTo>
                  <a:pt x="2813723" y="5164309"/>
                </a:lnTo>
                <a:lnTo>
                  <a:pt x="0" y="5164309"/>
                </a:lnTo>
                <a:close/>
                <a:moveTo>
                  <a:pt x="9147401" y="0"/>
                </a:moveTo>
                <a:lnTo>
                  <a:pt x="11962369" y="0"/>
                </a:lnTo>
                <a:lnTo>
                  <a:pt x="11962369" y="2462576"/>
                </a:lnTo>
                <a:lnTo>
                  <a:pt x="9147401" y="2462576"/>
                </a:lnTo>
                <a:close/>
                <a:moveTo>
                  <a:pt x="6097023" y="0"/>
                </a:moveTo>
                <a:lnTo>
                  <a:pt x="8913235" y="0"/>
                </a:lnTo>
                <a:lnTo>
                  <a:pt x="8913235" y="2462576"/>
                </a:lnTo>
                <a:lnTo>
                  <a:pt x="6097023" y="2462576"/>
                </a:lnTo>
                <a:close/>
                <a:moveTo>
                  <a:pt x="3047888" y="0"/>
                </a:moveTo>
                <a:lnTo>
                  <a:pt x="5864102" y="0"/>
                </a:lnTo>
                <a:lnTo>
                  <a:pt x="5864102" y="2462576"/>
                </a:lnTo>
                <a:lnTo>
                  <a:pt x="3047888" y="2462576"/>
                </a:lnTo>
                <a:close/>
              </a:path>
            </a:pathLst>
          </a:custGeom>
          <a:solidFill>
            <a:schemeClr val="bg2">
              <a:lumMod val="95000"/>
            </a:schemeClr>
          </a:solidFill>
        </p:spPr>
        <p:txBody>
          <a:bodyPr wrap="square" anchor="ctr">
            <a:noAutofit/>
          </a:bodyPr>
          <a:lstStyle>
            <a:lvl1pPr marL="0" indent="0" algn="ctr">
              <a:buFontTx/>
              <a:buNone/>
              <a:defRPr sz="1200"/>
            </a:lvl1pPr>
          </a:lstStyle>
          <a:p>
            <a:endParaRPr lang="en-US"/>
          </a:p>
        </p:txBody>
      </p:sp>
      <p:sp>
        <p:nvSpPr>
          <p:cNvPr id="2" name="Title 1">
            <a:extLst>
              <a:ext uri="{FF2B5EF4-FFF2-40B4-BE49-F238E27FC236}">
                <a16:creationId xmlns:a16="http://schemas.microsoft.com/office/drawing/2014/main" id="{95A041C6-BC25-3EEA-71D5-FF113088D223}"/>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3671549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userDrawn="1"/>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380296" y="365129"/>
            <a:ext cx="10973505" cy="891895"/>
          </a:xfrm>
        </p:spPr>
        <p:txBody>
          <a:bodyPr anchor="t"/>
          <a:lstStyle>
            <a:lvl1pPr algn="l">
              <a:defRPr b="1"/>
            </a:lvl1pPr>
          </a:lstStyle>
          <a:p>
            <a:r>
              <a:rPr lang="en-US"/>
              <a:t>CLICK TO EDIT MASTER TITLE STYLE</a:t>
            </a:r>
          </a:p>
        </p:txBody>
      </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p:nvPr>
        </p:nvSpPr>
        <p:spPr>
          <a:xfrm>
            <a:off x="380296" y="1690692"/>
            <a:ext cx="6332476" cy="4333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DDEDB682-A9D0-78B8-83BA-4D860359D077}"/>
              </a:ext>
            </a:extLst>
          </p:cNvPr>
          <p:cNvSpPr>
            <a:spLocks noGrp="1"/>
          </p:cNvSpPr>
          <p:nvPr>
            <p:ph type="pic" sz="quarter" idx="11"/>
          </p:nvPr>
        </p:nvSpPr>
        <p:spPr>
          <a:xfrm>
            <a:off x="6906127" y="1690692"/>
            <a:ext cx="5334000" cy="3556000"/>
          </a:xfrm>
        </p:spPr>
        <p:txBody>
          <a:bodyPr/>
          <a:lstStyle/>
          <a:p>
            <a:endParaRPr lang="en-US"/>
          </a:p>
        </p:txBody>
      </p:sp>
    </p:spTree>
    <p:extLst>
      <p:ext uri="{BB962C8B-B14F-4D97-AF65-F5344CB8AC3E}">
        <p14:creationId xmlns:p14="http://schemas.microsoft.com/office/powerpoint/2010/main" val="427902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C199-6803-E6D9-5D36-F27003A2C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C9DE2F-AEE0-7A57-D0B1-827370F4CD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B4CC65-3E6E-5E42-0BED-A1953E1C1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4C8EA-9058-2EF4-7BEA-797DD6D6E76B}"/>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6" name="Footer Placeholder 5">
            <a:extLst>
              <a:ext uri="{FF2B5EF4-FFF2-40B4-BE49-F238E27FC236}">
                <a16:creationId xmlns:a16="http://schemas.microsoft.com/office/drawing/2014/main" id="{3F4F5BD0-2749-1E1C-29DF-1F7240677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17A437-01BE-CA59-9528-43F9C22B7081}"/>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2248138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D5B0-46FA-6D6E-F482-2E565677AF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4223B6-5F32-DF39-E6FE-598D57181D4C}"/>
              </a:ext>
            </a:extLst>
          </p:cNvPr>
          <p:cNvSpPr>
            <a:spLocks noGrp="1"/>
          </p:cNvSpPr>
          <p:nvPr>
            <p:ph type="body" orient="vert" idx="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06D5A-6104-AD60-FB03-360AD0C28049}"/>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5" name="Footer Placeholder 4">
            <a:extLst>
              <a:ext uri="{FF2B5EF4-FFF2-40B4-BE49-F238E27FC236}">
                <a16:creationId xmlns:a16="http://schemas.microsoft.com/office/drawing/2014/main" id="{653E90C2-07CC-50C4-DD54-9E72E3E12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08F78-E979-65FF-77E6-ED7B95CB585C}"/>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3696109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ummary Slide 0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5E88A1-4189-A840-B836-F08884322572}"/>
              </a:ext>
            </a:extLst>
          </p:cNvPr>
          <p:cNvSpPr>
            <a:spLocks noGrp="1"/>
          </p:cNvSpPr>
          <p:nvPr>
            <p:ph type="pic" sz="quarter" idx="10"/>
          </p:nvPr>
        </p:nvSpPr>
        <p:spPr>
          <a:xfrm>
            <a:off x="1" y="665999"/>
            <a:ext cx="7015684" cy="5525381"/>
          </a:xfrm>
          <a:custGeom>
            <a:avLst/>
            <a:gdLst>
              <a:gd name="connsiteX0" fmla="*/ 12501925 w 14027713"/>
              <a:gd name="connsiteY0" fmla="*/ 7426595 h 11050762"/>
              <a:gd name="connsiteX1" fmla="*/ 14027713 w 14027713"/>
              <a:gd name="connsiteY1" fmla="*/ 7426595 h 11050762"/>
              <a:gd name="connsiteX2" fmla="*/ 14027713 w 14027713"/>
              <a:gd name="connsiteY2" fmla="*/ 10001235 h 11050762"/>
              <a:gd name="connsiteX3" fmla="*/ 12976005 w 14027713"/>
              <a:gd name="connsiteY3" fmla="*/ 11050761 h 11050762"/>
              <a:gd name="connsiteX4" fmla="*/ 12501925 w 14027713"/>
              <a:gd name="connsiteY4" fmla="*/ 11050761 h 11050762"/>
              <a:gd name="connsiteX5" fmla="*/ 4092239 w 14027713"/>
              <a:gd name="connsiteY5" fmla="*/ 4394437 h 11050762"/>
              <a:gd name="connsiteX6" fmla="*/ 7139574 w 14027713"/>
              <a:gd name="connsiteY6" fmla="*/ 4394437 h 11050762"/>
              <a:gd name="connsiteX7" fmla="*/ 7139574 w 14027713"/>
              <a:gd name="connsiteY7" fmla="*/ 7595639 h 11050762"/>
              <a:gd name="connsiteX8" fmla="*/ 4092239 w 14027713"/>
              <a:gd name="connsiteY8" fmla="*/ 7595639 h 11050762"/>
              <a:gd name="connsiteX9" fmla="*/ 0 w 14027713"/>
              <a:gd name="connsiteY9" fmla="*/ 3933019 h 11050762"/>
              <a:gd name="connsiteX10" fmla="*/ 3794371 w 14027713"/>
              <a:gd name="connsiteY10" fmla="*/ 3933019 h 11050762"/>
              <a:gd name="connsiteX11" fmla="*/ 3794371 w 14027713"/>
              <a:gd name="connsiteY11" fmla="*/ 11050761 h 11050762"/>
              <a:gd name="connsiteX12" fmla="*/ 0 w 14027713"/>
              <a:gd name="connsiteY12" fmla="*/ 11050761 h 11050762"/>
              <a:gd name="connsiteX13" fmla="*/ 0 w 14027713"/>
              <a:gd name="connsiteY13" fmla="*/ 1 h 11050762"/>
              <a:gd name="connsiteX14" fmla="*/ 3794371 w 14027713"/>
              <a:gd name="connsiteY14" fmla="*/ 1 h 11050762"/>
              <a:gd name="connsiteX15" fmla="*/ 3794371 w 14027713"/>
              <a:gd name="connsiteY15" fmla="*/ 3635151 h 11050762"/>
              <a:gd name="connsiteX16" fmla="*/ 0 w 14027713"/>
              <a:gd name="connsiteY16" fmla="*/ 3635151 h 11050762"/>
              <a:gd name="connsiteX17" fmla="*/ 10332210 w 14027713"/>
              <a:gd name="connsiteY17" fmla="*/ 0 h 11050762"/>
              <a:gd name="connsiteX18" fmla="*/ 12972377 w 14027713"/>
              <a:gd name="connsiteY18" fmla="*/ 0 h 11050762"/>
              <a:gd name="connsiteX19" fmla="*/ 14022217 w 14027713"/>
              <a:gd name="connsiteY19" fmla="*/ 1050432 h 11050762"/>
              <a:gd name="connsiteX20" fmla="*/ 14022217 w 14027713"/>
              <a:gd name="connsiteY20" fmla="*/ 7128728 h 11050762"/>
              <a:gd name="connsiteX21" fmla="*/ 10332210 w 14027713"/>
              <a:gd name="connsiteY21" fmla="*/ 7128728 h 11050762"/>
              <a:gd name="connsiteX22" fmla="*/ 7442927 w 14027713"/>
              <a:gd name="connsiteY22" fmla="*/ 0 h 11050762"/>
              <a:gd name="connsiteX23" fmla="*/ 10034347 w 14027713"/>
              <a:gd name="connsiteY23" fmla="*/ 0 h 11050762"/>
              <a:gd name="connsiteX24" fmla="*/ 10034347 w 14027713"/>
              <a:gd name="connsiteY24" fmla="*/ 11050762 h 11050762"/>
              <a:gd name="connsiteX25" fmla="*/ 7442927 w 14027713"/>
              <a:gd name="connsiteY25" fmla="*/ 11050762 h 1105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27713" h="11050762">
                <a:moveTo>
                  <a:pt x="12501925" y="7426595"/>
                </a:moveTo>
                <a:lnTo>
                  <a:pt x="14027713" y="7426595"/>
                </a:lnTo>
                <a:lnTo>
                  <a:pt x="14027713" y="10001235"/>
                </a:lnTo>
                <a:cubicBezTo>
                  <a:pt x="14027713" y="10581400"/>
                  <a:pt x="13557376" y="11050761"/>
                  <a:pt x="12976005" y="11050761"/>
                </a:cubicBezTo>
                <a:lnTo>
                  <a:pt x="12501925" y="11050761"/>
                </a:lnTo>
                <a:close/>
                <a:moveTo>
                  <a:pt x="4092239" y="4394437"/>
                </a:moveTo>
                <a:lnTo>
                  <a:pt x="7139574" y="4394437"/>
                </a:lnTo>
                <a:lnTo>
                  <a:pt x="7139574" y="7595639"/>
                </a:lnTo>
                <a:lnTo>
                  <a:pt x="4092239" y="7595639"/>
                </a:lnTo>
                <a:close/>
                <a:moveTo>
                  <a:pt x="0" y="3933019"/>
                </a:moveTo>
                <a:lnTo>
                  <a:pt x="3794371" y="3933019"/>
                </a:lnTo>
                <a:lnTo>
                  <a:pt x="3794371" y="11050761"/>
                </a:lnTo>
                <a:lnTo>
                  <a:pt x="0" y="11050761"/>
                </a:lnTo>
                <a:close/>
                <a:moveTo>
                  <a:pt x="0" y="1"/>
                </a:moveTo>
                <a:lnTo>
                  <a:pt x="3794371" y="1"/>
                </a:lnTo>
                <a:lnTo>
                  <a:pt x="3794371" y="3635151"/>
                </a:lnTo>
                <a:lnTo>
                  <a:pt x="0" y="3635151"/>
                </a:lnTo>
                <a:close/>
                <a:moveTo>
                  <a:pt x="10332210" y="0"/>
                </a:moveTo>
                <a:lnTo>
                  <a:pt x="12972377" y="0"/>
                </a:lnTo>
                <a:cubicBezTo>
                  <a:pt x="13552715" y="0"/>
                  <a:pt x="14022217" y="471012"/>
                  <a:pt x="14022217" y="1050432"/>
                </a:cubicBezTo>
                <a:lnTo>
                  <a:pt x="14022217" y="7128728"/>
                </a:lnTo>
                <a:lnTo>
                  <a:pt x="10332210" y="7128728"/>
                </a:lnTo>
                <a:close/>
                <a:moveTo>
                  <a:pt x="7442927" y="0"/>
                </a:moveTo>
                <a:lnTo>
                  <a:pt x="10034347" y="0"/>
                </a:lnTo>
                <a:lnTo>
                  <a:pt x="10034347" y="11050762"/>
                </a:lnTo>
                <a:lnTo>
                  <a:pt x="7442927" y="11050762"/>
                </a:lnTo>
                <a:close/>
              </a:path>
            </a:pathLst>
          </a:custGeom>
          <a:solidFill>
            <a:schemeClr val="bg2">
              <a:lumMod val="95000"/>
            </a:schemeClr>
          </a:solidFill>
        </p:spPr>
        <p:txBody>
          <a:bodyPr wrap="square" anchor="ctr">
            <a:noAutofit/>
          </a:bodyPr>
          <a:lstStyle>
            <a:lvl1pPr marL="0" indent="0" algn="ctr">
              <a:buFontTx/>
              <a:buNone/>
              <a:defRPr sz="1200"/>
            </a:lvl1pPr>
          </a:lstStyle>
          <a:p>
            <a:r>
              <a:rPr lang="en-US"/>
              <a:t>Click icon to add picture</a:t>
            </a:r>
          </a:p>
        </p:txBody>
      </p:sp>
      <p:sp>
        <p:nvSpPr>
          <p:cNvPr id="4" name="Title 1">
            <a:extLst>
              <a:ext uri="{FF2B5EF4-FFF2-40B4-BE49-F238E27FC236}">
                <a16:creationId xmlns:a16="http://schemas.microsoft.com/office/drawing/2014/main" id="{EE376AA5-6F07-4322-235B-4DE640DA2403}"/>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605297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efaul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6FCC-F0D1-9774-065A-0BF895BFD75A}"/>
              </a:ext>
            </a:extLst>
          </p:cNvPr>
          <p:cNvSpPr>
            <a:spLocks noGrp="1"/>
          </p:cNvSpPr>
          <p:nvPr>
            <p:ph type="title"/>
          </p:nvPr>
        </p:nvSpPr>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977894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ummary Slide 0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180BBB0-A246-CC4E-99A1-CEB56BCF1F7D}"/>
              </a:ext>
            </a:extLst>
          </p:cNvPr>
          <p:cNvSpPr>
            <a:spLocks noGrp="1"/>
          </p:cNvSpPr>
          <p:nvPr>
            <p:ph type="pic" sz="quarter" idx="10"/>
          </p:nvPr>
        </p:nvSpPr>
        <p:spPr>
          <a:xfrm>
            <a:off x="0" y="1340"/>
            <a:ext cx="5773957" cy="6854699"/>
          </a:xfrm>
          <a:custGeom>
            <a:avLst/>
            <a:gdLst>
              <a:gd name="connsiteX0" fmla="*/ 4688212 w 11544906"/>
              <a:gd name="connsiteY0" fmla="*/ 9375001 h 13709397"/>
              <a:gd name="connsiteX1" fmla="*/ 6855450 w 11544906"/>
              <a:gd name="connsiteY1" fmla="*/ 11542199 h 13709397"/>
              <a:gd name="connsiteX2" fmla="*/ 4688212 w 11544906"/>
              <a:gd name="connsiteY2" fmla="*/ 13709397 h 13709397"/>
              <a:gd name="connsiteX3" fmla="*/ 2520973 w 11544906"/>
              <a:gd name="connsiteY3" fmla="*/ 11542199 h 13709397"/>
              <a:gd name="connsiteX4" fmla="*/ 0 w 11544906"/>
              <a:gd name="connsiteY4" fmla="*/ 4689369 h 13709397"/>
              <a:gd name="connsiteX5" fmla="*/ 2167239 w 11544906"/>
              <a:gd name="connsiteY5" fmla="*/ 6855322 h 13709397"/>
              <a:gd name="connsiteX6" fmla="*/ 0 w 11544906"/>
              <a:gd name="connsiteY6" fmla="*/ 9021274 h 13709397"/>
              <a:gd name="connsiteX7" fmla="*/ 7032317 w 11544906"/>
              <a:gd name="connsiteY7" fmla="*/ 2344062 h 13709397"/>
              <a:gd name="connsiteX8" fmla="*/ 11544906 w 11544906"/>
              <a:gd name="connsiteY8" fmla="*/ 6855322 h 13709397"/>
              <a:gd name="connsiteX9" fmla="*/ 7032317 w 11544906"/>
              <a:gd name="connsiteY9" fmla="*/ 11366581 h 13709397"/>
              <a:gd name="connsiteX10" fmla="*/ 2520973 w 11544906"/>
              <a:gd name="connsiteY10" fmla="*/ 6855322 h 13709397"/>
              <a:gd name="connsiteX11" fmla="*/ 4689457 w 11544906"/>
              <a:gd name="connsiteY11" fmla="*/ 0 h 13709397"/>
              <a:gd name="connsiteX12" fmla="*/ 6856696 w 11544906"/>
              <a:gd name="connsiteY12" fmla="*/ 2167199 h 13709397"/>
              <a:gd name="connsiteX13" fmla="*/ 4689457 w 11544906"/>
              <a:gd name="connsiteY13" fmla="*/ 4334397 h 13709397"/>
              <a:gd name="connsiteX14" fmla="*/ 2522218 w 11544906"/>
              <a:gd name="connsiteY14" fmla="*/ 2167199 h 137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44906" h="13709397">
                <a:moveTo>
                  <a:pt x="4688212" y="9375001"/>
                </a:moveTo>
                <a:lnTo>
                  <a:pt x="6855450" y="11542199"/>
                </a:lnTo>
                <a:lnTo>
                  <a:pt x="4688212" y="13709397"/>
                </a:lnTo>
                <a:lnTo>
                  <a:pt x="2520973" y="11542199"/>
                </a:lnTo>
                <a:close/>
                <a:moveTo>
                  <a:pt x="0" y="4689369"/>
                </a:moveTo>
                <a:lnTo>
                  <a:pt x="2167239" y="6855322"/>
                </a:lnTo>
                <a:lnTo>
                  <a:pt x="0" y="9021274"/>
                </a:lnTo>
                <a:close/>
                <a:moveTo>
                  <a:pt x="7032317" y="2344062"/>
                </a:moveTo>
                <a:lnTo>
                  <a:pt x="11544906" y="6855322"/>
                </a:lnTo>
                <a:lnTo>
                  <a:pt x="7032317" y="11366581"/>
                </a:lnTo>
                <a:lnTo>
                  <a:pt x="2520973" y="6855322"/>
                </a:lnTo>
                <a:close/>
                <a:moveTo>
                  <a:pt x="4689457" y="0"/>
                </a:moveTo>
                <a:lnTo>
                  <a:pt x="6856696" y="2167199"/>
                </a:lnTo>
                <a:lnTo>
                  <a:pt x="4689457" y="4334397"/>
                </a:lnTo>
                <a:lnTo>
                  <a:pt x="2522218" y="2167199"/>
                </a:lnTo>
                <a:close/>
              </a:path>
            </a:pathLst>
          </a:custGeom>
          <a:solidFill>
            <a:schemeClr val="bg2">
              <a:lumMod val="95000"/>
            </a:schemeClr>
          </a:solidFill>
        </p:spPr>
        <p:txBody>
          <a:bodyPr wrap="square" anchor="ctr">
            <a:noAutofit/>
          </a:bodyPr>
          <a:lstStyle>
            <a:lvl1pPr marL="0" indent="0" algn="ctr">
              <a:buFontTx/>
              <a:buNone/>
              <a:defRPr sz="1200"/>
            </a:lvl1pPr>
          </a:lstStyle>
          <a:p>
            <a:r>
              <a:rPr lang="en-US"/>
              <a:t>Click icon to add picture</a:t>
            </a:r>
          </a:p>
        </p:txBody>
      </p:sp>
      <p:sp>
        <p:nvSpPr>
          <p:cNvPr id="2" name="Title 1">
            <a:extLst>
              <a:ext uri="{FF2B5EF4-FFF2-40B4-BE49-F238E27FC236}">
                <a16:creationId xmlns:a16="http://schemas.microsoft.com/office/drawing/2014/main" id="{FBB61E47-8168-1E3B-A048-F935889D0139}"/>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903396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ummary Slide 0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311547-709C-284F-AFEA-16F06B705416}"/>
              </a:ext>
            </a:extLst>
          </p:cNvPr>
          <p:cNvSpPr>
            <a:spLocks noGrp="1"/>
          </p:cNvSpPr>
          <p:nvPr>
            <p:ph type="pic" sz="quarter" idx="10"/>
          </p:nvPr>
        </p:nvSpPr>
        <p:spPr>
          <a:xfrm>
            <a:off x="1" y="1536647"/>
            <a:ext cx="12191376" cy="3141400"/>
          </a:xfrm>
          <a:custGeom>
            <a:avLst/>
            <a:gdLst>
              <a:gd name="connsiteX0" fmla="*/ 0 w 24376402"/>
              <a:gd name="connsiteY0" fmla="*/ 0 h 6282799"/>
              <a:gd name="connsiteX1" fmla="*/ 24376402 w 24376402"/>
              <a:gd name="connsiteY1" fmla="*/ 0 h 6282799"/>
              <a:gd name="connsiteX2" fmla="*/ 24376402 w 24376402"/>
              <a:gd name="connsiteY2" fmla="*/ 6282799 h 6282799"/>
              <a:gd name="connsiteX3" fmla="*/ 0 w 24376402"/>
              <a:gd name="connsiteY3" fmla="*/ 6282799 h 6282799"/>
            </a:gdLst>
            <a:ahLst/>
            <a:cxnLst>
              <a:cxn ang="0">
                <a:pos x="connsiteX0" y="connsiteY0"/>
              </a:cxn>
              <a:cxn ang="0">
                <a:pos x="connsiteX1" y="connsiteY1"/>
              </a:cxn>
              <a:cxn ang="0">
                <a:pos x="connsiteX2" y="connsiteY2"/>
              </a:cxn>
              <a:cxn ang="0">
                <a:pos x="connsiteX3" y="connsiteY3"/>
              </a:cxn>
            </a:cxnLst>
            <a:rect l="l" t="t" r="r" b="b"/>
            <a:pathLst>
              <a:path w="24376402" h="6282799">
                <a:moveTo>
                  <a:pt x="0" y="0"/>
                </a:moveTo>
                <a:lnTo>
                  <a:pt x="24376402" y="0"/>
                </a:lnTo>
                <a:lnTo>
                  <a:pt x="24376402" y="6282799"/>
                </a:lnTo>
                <a:lnTo>
                  <a:pt x="0" y="6282799"/>
                </a:lnTo>
                <a:close/>
              </a:path>
            </a:pathLst>
          </a:custGeom>
          <a:solidFill>
            <a:schemeClr val="bg2">
              <a:lumMod val="95000"/>
            </a:schemeClr>
          </a:solidFill>
        </p:spPr>
        <p:txBody>
          <a:bodyPr wrap="square" anchor="ctr">
            <a:noAutofit/>
          </a:bodyPr>
          <a:lstStyle>
            <a:lvl1pPr marL="0" indent="0" algn="ctr">
              <a:buFontTx/>
              <a:buNone/>
              <a:defRPr sz="1200"/>
            </a:lvl1pPr>
          </a:lstStyle>
          <a:p>
            <a:r>
              <a:rPr lang="en-US"/>
              <a:t>Click icon to add picture</a:t>
            </a:r>
          </a:p>
        </p:txBody>
      </p:sp>
      <p:sp>
        <p:nvSpPr>
          <p:cNvPr id="2" name="Title 1">
            <a:extLst>
              <a:ext uri="{FF2B5EF4-FFF2-40B4-BE49-F238E27FC236}">
                <a16:creationId xmlns:a16="http://schemas.microsoft.com/office/drawing/2014/main" id="{D579E8BF-07C7-5E19-3CE7-BD41A7B6F33F}"/>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8216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6299-2CBA-4536-87B3-616613930E36}"/>
              </a:ext>
            </a:extLst>
          </p:cNvPr>
          <p:cNvSpPr>
            <a:spLocks noGrp="1"/>
          </p:cNvSpPr>
          <p:nvPr>
            <p:ph type="title" hasCustomPrompt="1"/>
          </p:nvPr>
        </p:nvSpPr>
        <p:spPr>
          <a:xfrm>
            <a:off x="694944" y="475488"/>
            <a:ext cx="10515600" cy="832104"/>
          </a:xfrm>
        </p:spPr>
        <p:txBody>
          <a:bodyPr anchor="b"/>
          <a:lstStyle>
            <a:lvl1pPr>
              <a:defRPr/>
            </a:lvl1pPr>
          </a:lstStyle>
          <a:p>
            <a:r>
              <a:rPr lang="en-US"/>
              <a:t>Slide Title</a:t>
            </a:r>
          </a:p>
        </p:txBody>
      </p:sp>
      <p:sp>
        <p:nvSpPr>
          <p:cNvPr id="13" name="Google Shape;388;p22">
            <a:extLst>
              <a:ext uri="{FF2B5EF4-FFF2-40B4-BE49-F238E27FC236}">
                <a16:creationId xmlns:a16="http://schemas.microsoft.com/office/drawing/2014/main" id="{2BCB7535-997F-45A7-8FFB-F2AEA6611615}"/>
              </a:ext>
            </a:extLst>
          </p:cNvPr>
          <p:cNvSpPr/>
          <p:nvPr/>
        </p:nvSpPr>
        <p:spPr>
          <a:xfrm rot="16200000">
            <a:off x="5981700" y="647700"/>
            <a:ext cx="228600" cy="12192000"/>
          </a:xfrm>
          <a:prstGeom prst="rect">
            <a:avLst/>
          </a:prstGeom>
          <a:gradFill>
            <a:gsLst>
              <a:gs pos="0">
                <a:schemeClr val="accent1"/>
              </a:gs>
              <a:gs pos="50000">
                <a:schemeClr val="accent2"/>
              </a:gs>
              <a:gs pos="100000">
                <a:schemeClr val="accent2">
                  <a:lumMod val="20000"/>
                  <a:lumOff val="80000"/>
                </a:scheme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entury Gothic" panose="020B0502020202020204" pitchFamily="34" charset="0"/>
              <a:ea typeface="Open Sans"/>
              <a:cs typeface="Open Sans"/>
              <a:sym typeface="Open Sans"/>
            </a:endParaRPr>
          </a:p>
        </p:txBody>
      </p:sp>
      <p:pic>
        <p:nvPicPr>
          <p:cNvPr id="14" name="Picture 13" descr="Text&#10;&#10;Description automatically generated with medium confidence">
            <a:extLst>
              <a:ext uri="{FF2B5EF4-FFF2-40B4-BE49-F238E27FC236}">
                <a16:creationId xmlns:a16="http://schemas.microsoft.com/office/drawing/2014/main" id="{37B89140-39AB-40E4-96BC-2369A34EE2D0}"/>
              </a:ext>
            </a:extLst>
          </p:cNvPr>
          <p:cNvPicPr>
            <a:picLocks noChangeAspect="1"/>
          </p:cNvPicPr>
          <p:nvPr/>
        </p:nvPicPr>
        <p:blipFill>
          <a:blip r:embed="rId2"/>
          <a:stretch>
            <a:fillRect/>
          </a:stretch>
        </p:blipFill>
        <p:spPr>
          <a:xfrm>
            <a:off x="10444351" y="6031000"/>
            <a:ext cx="1326944" cy="566605"/>
          </a:xfrm>
          <a:prstGeom prst="rect">
            <a:avLst/>
          </a:prstGeom>
        </p:spPr>
      </p:pic>
      <p:sp>
        <p:nvSpPr>
          <p:cNvPr id="5" name="Text Placeholder 10">
            <a:extLst>
              <a:ext uri="{FF2B5EF4-FFF2-40B4-BE49-F238E27FC236}">
                <a16:creationId xmlns:a16="http://schemas.microsoft.com/office/drawing/2014/main" id="{90C63CFB-903F-4F03-996D-946AFA4FEC65}"/>
              </a:ext>
            </a:extLst>
          </p:cNvPr>
          <p:cNvSpPr>
            <a:spLocks noGrp="1"/>
          </p:cNvSpPr>
          <p:nvPr>
            <p:ph type="body" sz="quarter" idx="14" hasCustomPrompt="1"/>
          </p:nvPr>
        </p:nvSpPr>
        <p:spPr>
          <a:xfrm>
            <a:off x="777875" y="1865376"/>
            <a:ext cx="10515600" cy="3767328"/>
          </a:xfrm>
        </p:spPr>
        <p:txBody>
          <a:bodyPr>
            <a:noAutofit/>
          </a:bodyPr>
          <a:lstStyle>
            <a:lvl1pPr marL="0" indent="0">
              <a:lnSpc>
                <a:spcPct val="100000"/>
              </a:lnSpc>
              <a:spcBef>
                <a:spcPts val="1200"/>
              </a:spcBef>
              <a:buClr>
                <a:schemeClr val="accent4"/>
              </a:buClr>
              <a:buSzPct val="125000"/>
              <a:buNone/>
              <a:defRPr sz="2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elitc</a:t>
            </a:r>
            <a:r>
              <a:rPr lang="en-US"/>
              <a:t>.</a:t>
            </a:r>
          </a:p>
        </p:txBody>
      </p:sp>
      <p:sp>
        <p:nvSpPr>
          <p:cNvPr id="6" name="Google Shape;388;p22">
            <a:extLst>
              <a:ext uri="{FF2B5EF4-FFF2-40B4-BE49-F238E27FC236}">
                <a16:creationId xmlns:a16="http://schemas.microsoft.com/office/drawing/2014/main" id="{1AC63259-C28C-4043-8162-DD1A670431AE}"/>
              </a:ext>
            </a:extLst>
          </p:cNvPr>
          <p:cNvSpPr/>
          <p:nvPr/>
        </p:nvSpPr>
        <p:spPr>
          <a:xfrm rot="16200000">
            <a:off x="5981700" y="647700"/>
            <a:ext cx="228600" cy="12192000"/>
          </a:xfrm>
          <a:prstGeom prst="rect">
            <a:avLst/>
          </a:prstGeom>
          <a:gradFill>
            <a:gsLst>
              <a:gs pos="0">
                <a:schemeClr val="accent1"/>
              </a:gs>
              <a:gs pos="50000">
                <a:schemeClr val="accent2"/>
              </a:gs>
              <a:gs pos="100000">
                <a:schemeClr val="accent2">
                  <a:lumMod val="20000"/>
                  <a:lumOff val="80000"/>
                </a:scheme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entury Gothic" panose="020B0502020202020204" pitchFamily="34" charset="0"/>
              <a:ea typeface="Open Sans"/>
              <a:cs typeface="Open Sans"/>
              <a:sym typeface="Open Sans"/>
            </a:endParaRPr>
          </a:p>
        </p:txBody>
      </p:sp>
      <p:pic>
        <p:nvPicPr>
          <p:cNvPr id="7" name="Picture 6" descr="Text&#10;&#10;Description automatically generated with medium confidence">
            <a:extLst>
              <a:ext uri="{FF2B5EF4-FFF2-40B4-BE49-F238E27FC236}">
                <a16:creationId xmlns:a16="http://schemas.microsoft.com/office/drawing/2014/main" id="{6C9FCD25-EE5F-4E71-AA8D-4E1B6CAC25C3}"/>
              </a:ext>
            </a:extLst>
          </p:cNvPr>
          <p:cNvPicPr>
            <a:picLocks noChangeAspect="1"/>
          </p:cNvPicPr>
          <p:nvPr/>
        </p:nvPicPr>
        <p:blipFill>
          <a:blip r:embed="rId2"/>
          <a:stretch>
            <a:fillRect/>
          </a:stretch>
        </p:blipFill>
        <p:spPr>
          <a:xfrm>
            <a:off x="10444351" y="6031000"/>
            <a:ext cx="1326944" cy="566605"/>
          </a:xfrm>
          <a:prstGeom prst="rect">
            <a:avLst/>
          </a:prstGeom>
        </p:spPr>
      </p:pic>
      <p:sp>
        <p:nvSpPr>
          <p:cNvPr id="3" name="Google Shape;388;p22">
            <a:extLst>
              <a:ext uri="{FF2B5EF4-FFF2-40B4-BE49-F238E27FC236}">
                <a16:creationId xmlns:a16="http://schemas.microsoft.com/office/drawing/2014/main" id="{1CA23135-CC08-0408-C9AC-E8CA3FE072F4}"/>
              </a:ext>
            </a:extLst>
          </p:cNvPr>
          <p:cNvSpPr/>
          <p:nvPr userDrawn="1"/>
        </p:nvSpPr>
        <p:spPr>
          <a:xfrm rot="16200000">
            <a:off x="5981700" y="647700"/>
            <a:ext cx="228600" cy="12192000"/>
          </a:xfrm>
          <a:prstGeom prst="rect">
            <a:avLst/>
          </a:prstGeom>
          <a:gradFill>
            <a:gsLst>
              <a:gs pos="0">
                <a:schemeClr val="accent1"/>
              </a:gs>
              <a:gs pos="50000">
                <a:schemeClr val="accent2"/>
              </a:gs>
              <a:gs pos="100000">
                <a:schemeClr val="accent2">
                  <a:lumMod val="20000"/>
                  <a:lumOff val="80000"/>
                </a:scheme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entury Gothic" panose="020B0502020202020204" pitchFamily="34" charset="0"/>
              <a:ea typeface="Open Sans"/>
              <a:cs typeface="Open Sans"/>
              <a:sym typeface="Open Sans"/>
            </a:endParaRPr>
          </a:p>
        </p:txBody>
      </p:sp>
      <p:pic>
        <p:nvPicPr>
          <p:cNvPr id="4" name="Picture 3" descr="Text&#10;&#10;Description automatically generated with medium confidence">
            <a:extLst>
              <a:ext uri="{FF2B5EF4-FFF2-40B4-BE49-F238E27FC236}">
                <a16:creationId xmlns:a16="http://schemas.microsoft.com/office/drawing/2014/main" id="{96E359F6-88FA-7248-DA57-34018299A058}"/>
              </a:ext>
            </a:extLst>
          </p:cNvPr>
          <p:cNvPicPr>
            <a:picLocks noChangeAspect="1"/>
          </p:cNvPicPr>
          <p:nvPr userDrawn="1"/>
        </p:nvPicPr>
        <p:blipFill>
          <a:blip r:embed="rId2"/>
          <a:stretch>
            <a:fillRect/>
          </a:stretch>
        </p:blipFill>
        <p:spPr>
          <a:xfrm>
            <a:off x="10444351" y="6031000"/>
            <a:ext cx="1326944" cy="566605"/>
          </a:xfrm>
          <a:prstGeom prst="rect">
            <a:avLst/>
          </a:prstGeom>
        </p:spPr>
      </p:pic>
    </p:spTree>
    <p:extLst>
      <p:ext uri="{BB962C8B-B14F-4D97-AF65-F5344CB8AC3E}">
        <p14:creationId xmlns:p14="http://schemas.microsoft.com/office/powerpoint/2010/main" val="135367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BA98D5-918B-EDF7-81FF-D1A4686818DE}"/>
              </a:ext>
              <a:ext uri="{C183D7F6-B498-43B3-948B-1728B52AA6E4}">
                <adec:decorative xmlns:adec="http://schemas.microsoft.com/office/drawing/2017/decorative" val="1"/>
              </a:ext>
            </a:extLst>
          </p:cNvPr>
          <p:cNvSpPr/>
          <p:nvPr/>
        </p:nvSpPr>
        <p:spPr>
          <a:xfrm>
            <a:off x="4445389" y="5415923"/>
            <a:ext cx="1901345" cy="14420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13" name="Picture Placeholder 12">
            <a:extLst>
              <a:ext uri="{FF2B5EF4-FFF2-40B4-BE49-F238E27FC236}">
                <a16:creationId xmlns:a16="http://schemas.microsoft.com/office/drawing/2014/main" id="{DFA1307C-1D06-8756-4A3C-CC000A080F2E}"/>
              </a:ext>
            </a:extLst>
          </p:cNvPr>
          <p:cNvSpPr>
            <a:spLocks noGrp="1"/>
          </p:cNvSpPr>
          <p:nvPr>
            <p:ph type="pic" sz="quarter" idx="11"/>
          </p:nvPr>
        </p:nvSpPr>
        <p:spPr>
          <a:xfrm>
            <a:off x="798891" y="1576388"/>
            <a:ext cx="5532803" cy="3691386"/>
          </a:xfrm>
        </p:spPr>
        <p:txBody>
          <a:bodyPr/>
          <a:lstStyle/>
          <a:p>
            <a:r>
              <a:rPr lang="en-US"/>
              <a:t>Click icon to add picture</a:t>
            </a:r>
          </a:p>
        </p:txBody>
      </p:sp>
      <p:sp>
        <p:nvSpPr>
          <p:cNvPr id="6" name="Rectangle 5">
            <a:extLst>
              <a:ext uri="{FF2B5EF4-FFF2-40B4-BE49-F238E27FC236}">
                <a16:creationId xmlns:a16="http://schemas.microsoft.com/office/drawing/2014/main" id="{F359238C-018E-40DE-071E-B89C4B046CC5}"/>
              </a:ext>
              <a:ext uri="{C183D7F6-B498-43B3-948B-1728B52AA6E4}">
                <adec:decorative xmlns:adec="http://schemas.microsoft.com/office/drawing/2017/decorative" val="1"/>
              </a:ext>
            </a:extLst>
          </p:cNvPr>
          <p:cNvSpPr/>
          <p:nvPr/>
        </p:nvSpPr>
        <p:spPr>
          <a:xfrm>
            <a:off x="0" y="4916"/>
            <a:ext cx="68931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7" name="Rectangle 6">
            <a:extLst>
              <a:ext uri="{FF2B5EF4-FFF2-40B4-BE49-F238E27FC236}">
                <a16:creationId xmlns:a16="http://schemas.microsoft.com/office/drawing/2014/main" id="{EFB0E659-3E7F-52C7-FA7F-4C17BC584FC4}"/>
              </a:ext>
              <a:ext uri="{C183D7F6-B498-43B3-948B-1728B52AA6E4}">
                <adec:decorative xmlns:adec="http://schemas.microsoft.com/office/drawing/2017/decorative" val="1"/>
              </a:ext>
            </a:extLst>
          </p:cNvPr>
          <p:cNvSpPr/>
          <p:nvPr/>
        </p:nvSpPr>
        <p:spPr>
          <a:xfrm>
            <a:off x="812569" y="-8538"/>
            <a:ext cx="1754784" cy="143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8" name="Rectangle 7">
            <a:extLst>
              <a:ext uri="{FF2B5EF4-FFF2-40B4-BE49-F238E27FC236}">
                <a16:creationId xmlns:a16="http://schemas.microsoft.com/office/drawing/2014/main" id="{31A2AD6B-14E3-07CB-A52B-F75B7482D3C8}"/>
              </a:ext>
              <a:ext uri="{C183D7F6-B498-43B3-948B-1728B52AA6E4}">
                <adec:decorative xmlns:adec="http://schemas.microsoft.com/office/drawing/2017/decorative" val="1"/>
              </a:ext>
            </a:extLst>
          </p:cNvPr>
          <p:cNvSpPr/>
          <p:nvPr/>
        </p:nvSpPr>
        <p:spPr>
          <a:xfrm>
            <a:off x="2690605" y="-8538"/>
            <a:ext cx="3656129" cy="1437635"/>
          </a:xfrm>
          <a:prstGeom prst="rect">
            <a:avLst/>
          </a:prstGeom>
          <a:solidFill>
            <a:srgbClr val="17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3C04AB-D181-FB1F-8BE0-9AA5C9772B9A}"/>
              </a:ext>
              <a:ext uri="{C183D7F6-B498-43B3-948B-1728B52AA6E4}">
                <adec:decorative xmlns:adec="http://schemas.microsoft.com/office/drawing/2017/decorative" val="1"/>
              </a:ext>
            </a:extLst>
          </p:cNvPr>
          <p:cNvSpPr/>
          <p:nvPr/>
        </p:nvSpPr>
        <p:spPr>
          <a:xfrm>
            <a:off x="801858" y="5415923"/>
            <a:ext cx="3530991" cy="14420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Grand River Solutions Logo">
            <a:extLst>
              <a:ext uri="{FF2B5EF4-FFF2-40B4-BE49-F238E27FC236}">
                <a16:creationId xmlns:a16="http://schemas.microsoft.com/office/drawing/2014/main" id="{57CAFA04-0A3A-AE61-C7AA-00174325DD13}"/>
              </a:ext>
            </a:extLst>
          </p:cNvPr>
          <p:cNvPicPr>
            <a:picLocks noChangeAspect="1"/>
          </p:cNvPicPr>
          <p:nvPr/>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
        <p:nvSpPr>
          <p:cNvPr id="27" name="Title 26">
            <a:extLst>
              <a:ext uri="{FF2B5EF4-FFF2-40B4-BE49-F238E27FC236}">
                <a16:creationId xmlns:a16="http://schemas.microsoft.com/office/drawing/2014/main" id="{BD876622-5170-8915-9C2E-B758772F9BC3}"/>
              </a:ext>
            </a:extLst>
          </p:cNvPr>
          <p:cNvSpPr>
            <a:spLocks noGrp="1"/>
          </p:cNvSpPr>
          <p:nvPr>
            <p:ph type="title"/>
          </p:nvPr>
        </p:nvSpPr>
        <p:spPr>
          <a:xfrm>
            <a:off x="6538160" y="1143000"/>
            <a:ext cx="5282892" cy="1790414"/>
          </a:xfrm>
        </p:spPr>
        <p:txBody>
          <a:bodyPr anchor="t"/>
          <a:lstStyle/>
          <a:p>
            <a:r>
              <a:rPr lang="en-US"/>
              <a:t>Click to edit Master title style</a:t>
            </a:r>
          </a:p>
        </p:txBody>
      </p:sp>
      <p:sp>
        <p:nvSpPr>
          <p:cNvPr id="35" name="Text Placeholder 34">
            <a:extLst>
              <a:ext uri="{FF2B5EF4-FFF2-40B4-BE49-F238E27FC236}">
                <a16:creationId xmlns:a16="http://schemas.microsoft.com/office/drawing/2014/main" id="{68EBD171-4676-E5D1-75B2-08FDB097C6AF}"/>
              </a:ext>
            </a:extLst>
          </p:cNvPr>
          <p:cNvSpPr>
            <a:spLocks noGrp="1"/>
          </p:cNvSpPr>
          <p:nvPr>
            <p:ph type="body" sz="quarter" idx="18"/>
          </p:nvPr>
        </p:nvSpPr>
        <p:spPr>
          <a:xfrm>
            <a:off x="6535738" y="2990707"/>
            <a:ext cx="4741862" cy="914400"/>
          </a:xfrm>
        </p:spPr>
        <p:txBody>
          <a:bodyPr/>
          <a:lstStyle>
            <a:lvl1pPr marL="0" indent="0">
              <a:buNone/>
              <a:defRPr/>
            </a:lvl1pPr>
          </a:lstStyle>
          <a:p>
            <a:pPr lvl="0"/>
            <a:r>
              <a:rPr lang="en-US"/>
              <a:t>Click to edit Master text styles</a:t>
            </a:r>
          </a:p>
        </p:txBody>
      </p:sp>
      <p:sp>
        <p:nvSpPr>
          <p:cNvPr id="37" name="Text Placeholder 36">
            <a:extLst>
              <a:ext uri="{FF2B5EF4-FFF2-40B4-BE49-F238E27FC236}">
                <a16:creationId xmlns:a16="http://schemas.microsoft.com/office/drawing/2014/main" id="{3B454184-CDD7-E4B3-B1CE-540FCD0A5970}"/>
              </a:ext>
            </a:extLst>
          </p:cNvPr>
          <p:cNvSpPr>
            <a:spLocks noGrp="1"/>
          </p:cNvSpPr>
          <p:nvPr>
            <p:ph type="body" sz="quarter" idx="19" hasCustomPrompt="1"/>
          </p:nvPr>
        </p:nvSpPr>
        <p:spPr>
          <a:xfrm>
            <a:off x="6535738" y="3962400"/>
            <a:ext cx="4741862" cy="685800"/>
          </a:xfrm>
        </p:spPr>
        <p:txBody>
          <a:bodyPr>
            <a:normAutofit/>
          </a:bodyPr>
          <a:lstStyle>
            <a:lvl1pPr marL="0" indent="0">
              <a:buNone/>
              <a:defRPr sz="1800" i="1">
                <a:latin typeface="+mn-lt"/>
              </a:defRPr>
            </a:lvl1pPr>
          </a:lstStyle>
          <a:p>
            <a:pPr lvl="0"/>
            <a:r>
              <a:rPr lang="en-US"/>
              <a:t>Click to conference info</a:t>
            </a:r>
          </a:p>
        </p:txBody>
      </p:sp>
      <p:sp>
        <p:nvSpPr>
          <p:cNvPr id="40" name="Text Placeholder 39">
            <a:extLst>
              <a:ext uri="{FF2B5EF4-FFF2-40B4-BE49-F238E27FC236}">
                <a16:creationId xmlns:a16="http://schemas.microsoft.com/office/drawing/2014/main" id="{4FEE33A5-1D01-44D0-21D3-B1E2FEB0F168}"/>
              </a:ext>
            </a:extLst>
          </p:cNvPr>
          <p:cNvSpPr>
            <a:spLocks noGrp="1"/>
          </p:cNvSpPr>
          <p:nvPr>
            <p:ph type="body" sz="quarter" idx="20" hasCustomPrompt="1"/>
          </p:nvPr>
        </p:nvSpPr>
        <p:spPr>
          <a:xfrm>
            <a:off x="6625199" y="4708525"/>
            <a:ext cx="4652401" cy="1443038"/>
          </a:xfrm>
        </p:spPr>
        <p:txBody>
          <a:bodyPr>
            <a:normAutofit/>
          </a:bodyPr>
          <a:lstStyle>
            <a:lvl1pPr marL="0" indent="0">
              <a:buNone/>
              <a:defRPr sz="1800">
                <a:latin typeface="+mn-lt"/>
              </a:defRPr>
            </a:lvl1pPr>
          </a:lstStyle>
          <a:p>
            <a:pPr lvl="0"/>
            <a:r>
              <a:rPr lang="en-US"/>
              <a:t>Click to edit presenter info</a:t>
            </a:r>
          </a:p>
        </p:txBody>
      </p:sp>
    </p:spTree>
    <p:extLst>
      <p:ext uri="{BB962C8B-B14F-4D97-AF65-F5344CB8AC3E}">
        <p14:creationId xmlns:p14="http://schemas.microsoft.com/office/powerpoint/2010/main" val="3150797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6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accent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hasCustomPrompt="1"/>
          </p:nvPr>
        </p:nvSpPr>
        <p:spPr>
          <a:xfrm>
            <a:off x="2889504" y="1695635"/>
            <a:ext cx="8348472" cy="1490117"/>
          </a:xfrm>
        </p:spPr>
        <p:txBody>
          <a:bodyPr>
            <a:noAutofit/>
          </a:bodyPr>
          <a:lstStyle>
            <a:lvl1pPr>
              <a:defRPr b="0" i="0">
                <a:latin typeface="Century Gothic" panose="020B0502020202020204" pitchFamily="34" charset="0"/>
              </a:defRPr>
            </a:lvl1pPr>
          </a:lstStyle>
          <a:p>
            <a:r>
              <a:rPr lang="en-US" sz="4400">
                <a:latin typeface="Open Sans Semibold"/>
              </a:rPr>
              <a:t>Chapter Slide</a:t>
            </a:r>
            <a:endParaRPr lang="en-US"/>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pic>
        <p:nvPicPr>
          <p:cNvPr id="14" name="Picture 13" descr="Text&#10;&#10;Description automatically generated with medium confidence">
            <a:extLst>
              <a:ext uri="{FF2B5EF4-FFF2-40B4-BE49-F238E27FC236}">
                <a16:creationId xmlns:a16="http://schemas.microsoft.com/office/drawing/2014/main" id="{456C1490-B32B-43F0-9A69-4F4E46330FCF}"/>
              </a:ext>
            </a:extLst>
          </p:cNvPr>
          <p:cNvPicPr>
            <a:picLocks noChangeAspect="1"/>
          </p:cNvPicPr>
          <p:nvPr/>
        </p:nvPicPr>
        <p:blipFill>
          <a:blip r:embed="rId2"/>
          <a:stretch>
            <a:fillRect/>
          </a:stretch>
        </p:blipFill>
        <p:spPr>
          <a:xfrm>
            <a:off x="10444351" y="6031000"/>
            <a:ext cx="1326944" cy="566605"/>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E968715C-5780-4072-A9AD-1ECBFE37FEE1}"/>
              </a:ext>
            </a:extLst>
          </p:cNvPr>
          <p:cNvPicPr>
            <a:picLocks noChangeAspect="1"/>
          </p:cNvPicPr>
          <p:nvPr/>
        </p:nvPicPr>
        <p:blipFill>
          <a:blip r:embed="rId2"/>
          <a:stretch>
            <a:fillRect/>
          </a:stretch>
        </p:blipFill>
        <p:spPr>
          <a:xfrm>
            <a:off x="10444351" y="6031000"/>
            <a:ext cx="1326944" cy="566605"/>
          </a:xfrm>
          <a:prstGeom prst="rect">
            <a:avLst/>
          </a:prstGeom>
        </p:spPr>
      </p:pic>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hasCustomPrompt="1"/>
          </p:nvPr>
        </p:nvSpPr>
        <p:spPr>
          <a:xfrm>
            <a:off x="0" y="3418374"/>
            <a:ext cx="2728913" cy="3439626"/>
          </a:xfrm>
          <a:solidFill>
            <a:schemeClr val="accent4"/>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06</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3"/>
          <a:srcRect r="40996" b="28606"/>
          <a:stretch/>
        </p:blipFill>
        <p:spPr>
          <a:xfrm>
            <a:off x="8876799" y="1745496"/>
            <a:ext cx="3315201" cy="4011355"/>
          </a:xfrm>
          <a:prstGeom prst="rect">
            <a:avLst/>
          </a:prstGeom>
        </p:spPr>
      </p:pic>
    </p:spTree>
    <p:extLst>
      <p:ext uri="{BB962C8B-B14F-4D97-AF65-F5344CB8AC3E}">
        <p14:creationId xmlns:p14="http://schemas.microsoft.com/office/powerpoint/2010/main" val="300498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Blank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6299-2CBA-4536-87B3-616613930E36}"/>
              </a:ext>
            </a:extLst>
          </p:cNvPr>
          <p:cNvSpPr>
            <a:spLocks noGrp="1"/>
          </p:cNvSpPr>
          <p:nvPr>
            <p:ph type="title" hasCustomPrompt="1"/>
          </p:nvPr>
        </p:nvSpPr>
        <p:spPr>
          <a:xfrm>
            <a:off x="694944" y="475488"/>
            <a:ext cx="10515600" cy="832104"/>
          </a:xfrm>
        </p:spPr>
        <p:txBody>
          <a:bodyPr anchor="b"/>
          <a:lstStyle>
            <a:lvl1pPr>
              <a:defRPr/>
            </a:lvl1pPr>
          </a:lstStyle>
          <a:p>
            <a:r>
              <a:rPr lang="en-US"/>
              <a:t>Slide Title</a:t>
            </a:r>
          </a:p>
        </p:txBody>
      </p:sp>
      <p:sp>
        <p:nvSpPr>
          <p:cNvPr id="13" name="Google Shape;388;p22">
            <a:extLst>
              <a:ext uri="{FF2B5EF4-FFF2-40B4-BE49-F238E27FC236}">
                <a16:creationId xmlns:a16="http://schemas.microsoft.com/office/drawing/2014/main" id="{2BCB7535-997F-45A7-8FFB-F2AEA6611615}"/>
              </a:ext>
            </a:extLst>
          </p:cNvPr>
          <p:cNvSpPr/>
          <p:nvPr/>
        </p:nvSpPr>
        <p:spPr>
          <a:xfrm rot="16200000">
            <a:off x="5981700" y="647700"/>
            <a:ext cx="228600" cy="12192000"/>
          </a:xfrm>
          <a:prstGeom prst="rect">
            <a:avLst/>
          </a:prstGeom>
          <a:gradFill>
            <a:gsLst>
              <a:gs pos="0">
                <a:schemeClr val="accent1"/>
              </a:gs>
              <a:gs pos="50000">
                <a:schemeClr val="accent2"/>
              </a:gs>
              <a:gs pos="100000">
                <a:schemeClr val="accent2">
                  <a:lumMod val="20000"/>
                  <a:lumOff val="80000"/>
                </a:scheme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entury Gothic" panose="020B0502020202020204" pitchFamily="34" charset="0"/>
              <a:ea typeface="Open Sans"/>
              <a:cs typeface="Open Sans"/>
              <a:sym typeface="Open Sans"/>
            </a:endParaRPr>
          </a:p>
        </p:txBody>
      </p:sp>
      <p:pic>
        <p:nvPicPr>
          <p:cNvPr id="14" name="Picture 13" descr="Text&#10;&#10;Description automatically generated with medium confidence">
            <a:extLst>
              <a:ext uri="{FF2B5EF4-FFF2-40B4-BE49-F238E27FC236}">
                <a16:creationId xmlns:a16="http://schemas.microsoft.com/office/drawing/2014/main" id="{37B89140-39AB-40E4-96BC-2369A34EE2D0}"/>
              </a:ext>
            </a:extLst>
          </p:cNvPr>
          <p:cNvPicPr>
            <a:picLocks noChangeAspect="1"/>
          </p:cNvPicPr>
          <p:nvPr/>
        </p:nvPicPr>
        <p:blipFill>
          <a:blip r:embed="rId2"/>
          <a:stretch>
            <a:fillRect/>
          </a:stretch>
        </p:blipFill>
        <p:spPr>
          <a:xfrm>
            <a:off x="10444351" y="6031000"/>
            <a:ext cx="1326944" cy="566605"/>
          </a:xfrm>
          <a:prstGeom prst="rect">
            <a:avLst/>
          </a:prstGeom>
        </p:spPr>
      </p:pic>
      <p:sp>
        <p:nvSpPr>
          <p:cNvPr id="5" name="Text Placeholder 10">
            <a:extLst>
              <a:ext uri="{FF2B5EF4-FFF2-40B4-BE49-F238E27FC236}">
                <a16:creationId xmlns:a16="http://schemas.microsoft.com/office/drawing/2014/main" id="{90C63CFB-903F-4F03-996D-946AFA4FEC65}"/>
              </a:ext>
            </a:extLst>
          </p:cNvPr>
          <p:cNvSpPr>
            <a:spLocks noGrp="1"/>
          </p:cNvSpPr>
          <p:nvPr>
            <p:ph type="body" sz="quarter" idx="14" hasCustomPrompt="1"/>
          </p:nvPr>
        </p:nvSpPr>
        <p:spPr>
          <a:xfrm>
            <a:off x="777875" y="1865376"/>
            <a:ext cx="10515600" cy="3767328"/>
          </a:xfrm>
        </p:spPr>
        <p:txBody>
          <a:bodyPr>
            <a:noAutofit/>
          </a:bodyPr>
          <a:lstStyle>
            <a:lvl1pPr marL="0" indent="0">
              <a:lnSpc>
                <a:spcPct val="100000"/>
              </a:lnSpc>
              <a:spcBef>
                <a:spcPts val="1200"/>
              </a:spcBef>
              <a:buClr>
                <a:schemeClr val="accent4"/>
              </a:buClr>
              <a:buSzPct val="125000"/>
              <a:buNone/>
              <a:defRPr sz="2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elitc</a:t>
            </a:r>
            <a:r>
              <a:rPr lang="en-US"/>
              <a:t>.</a:t>
            </a:r>
          </a:p>
        </p:txBody>
      </p:sp>
      <p:sp>
        <p:nvSpPr>
          <p:cNvPr id="6" name="Google Shape;388;p22">
            <a:extLst>
              <a:ext uri="{FF2B5EF4-FFF2-40B4-BE49-F238E27FC236}">
                <a16:creationId xmlns:a16="http://schemas.microsoft.com/office/drawing/2014/main" id="{1AC63259-C28C-4043-8162-DD1A670431AE}"/>
              </a:ext>
            </a:extLst>
          </p:cNvPr>
          <p:cNvSpPr/>
          <p:nvPr/>
        </p:nvSpPr>
        <p:spPr>
          <a:xfrm rot="16200000">
            <a:off x="5981700" y="647700"/>
            <a:ext cx="228600" cy="12192000"/>
          </a:xfrm>
          <a:prstGeom prst="rect">
            <a:avLst/>
          </a:prstGeom>
          <a:gradFill>
            <a:gsLst>
              <a:gs pos="0">
                <a:schemeClr val="accent1"/>
              </a:gs>
              <a:gs pos="50000">
                <a:schemeClr val="accent2"/>
              </a:gs>
              <a:gs pos="100000">
                <a:schemeClr val="accent2">
                  <a:lumMod val="20000"/>
                  <a:lumOff val="80000"/>
                </a:scheme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entury Gothic" panose="020B0502020202020204" pitchFamily="34" charset="0"/>
              <a:ea typeface="Open Sans"/>
              <a:cs typeface="Open Sans"/>
              <a:sym typeface="Open Sans"/>
            </a:endParaRPr>
          </a:p>
        </p:txBody>
      </p:sp>
      <p:pic>
        <p:nvPicPr>
          <p:cNvPr id="7" name="Picture 6" descr="Text&#10;&#10;Description automatically generated with medium confidence">
            <a:extLst>
              <a:ext uri="{FF2B5EF4-FFF2-40B4-BE49-F238E27FC236}">
                <a16:creationId xmlns:a16="http://schemas.microsoft.com/office/drawing/2014/main" id="{6C9FCD25-EE5F-4E71-AA8D-4E1B6CAC25C3}"/>
              </a:ext>
            </a:extLst>
          </p:cNvPr>
          <p:cNvPicPr>
            <a:picLocks noChangeAspect="1"/>
          </p:cNvPicPr>
          <p:nvPr/>
        </p:nvPicPr>
        <p:blipFill>
          <a:blip r:embed="rId2"/>
          <a:stretch>
            <a:fillRect/>
          </a:stretch>
        </p:blipFill>
        <p:spPr>
          <a:xfrm>
            <a:off x="10444351" y="6031000"/>
            <a:ext cx="1326944" cy="566605"/>
          </a:xfrm>
          <a:prstGeom prst="rect">
            <a:avLst/>
          </a:prstGeom>
        </p:spPr>
      </p:pic>
    </p:spTree>
    <p:extLst>
      <p:ext uri="{BB962C8B-B14F-4D97-AF65-F5344CB8AC3E}">
        <p14:creationId xmlns:p14="http://schemas.microsoft.com/office/powerpoint/2010/main" val="1380049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7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p:nvPr>
        </p:nvSpPr>
        <p:spPr>
          <a:xfrm>
            <a:off x="2889504" y="1695635"/>
            <a:ext cx="8348472" cy="1490117"/>
          </a:xfrm>
        </p:spPr>
        <p:txBody>
          <a:bodyPr>
            <a:noAutofit/>
          </a:bodyPr>
          <a:lstStyle>
            <a:lvl1pPr>
              <a:defRPr sz="40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accent3">
              <a:alpha val="393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p:nvPr>
        </p:nvSpPr>
        <p:spPr>
          <a:xfrm>
            <a:off x="0" y="3418374"/>
            <a:ext cx="2728913" cy="3439626"/>
          </a:xfrm>
          <a:solidFill>
            <a:schemeClr val="accent4"/>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2">
            <a:alphaModFix amt="59000"/>
          </a:blip>
          <a:srcRect r="40996" b="28606"/>
          <a:stretch/>
        </p:blipFill>
        <p:spPr>
          <a:xfrm>
            <a:off x="8876799" y="1745496"/>
            <a:ext cx="3315201" cy="4011355"/>
          </a:xfrm>
          <a:prstGeom prst="rect">
            <a:avLst/>
          </a:prstGeom>
        </p:spPr>
      </p:pic>
      <p:pic>
        <p:nvPicPr>
          <p:cNvPr id="3" name="Picture 2" descr="Grand River Solutions Logo">
            <a:extLst>
              <a:ext uri="{FF2B5EF4-FFF2-40B4-BE49-F238E27FC236}">
                <a16:creationId xmlns:a16="http://schemas.microsoft.com/office/drawing/2014/main" id="{95B4CE1F-7D7E-6A93-46BE-D7712BCAE1EC}"/>
              </a:ext>
            </a:extLst>
          </p:cNvPr>
          <p:cNvPicPr>
            <a:picLocks noChangeAspect="1"/>
          </p:cNvPicPr>
          <p:nvPr/>
        </p:nvPicPr>
        <p:blipFill rotWithShape="1">
          <a:blip r:embed="rId3">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1402528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0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p:nvPr>
        </p:nvSpPr>
        <p:spPr>
          <a:xfrm>
            <a:off x="2889504" y="1695635"/>
            <a:ext cx="8348472" cy="1490117"/>
          </a:xfrm>
        </p:spPr>
        <p:txBody>
          <a:bodyPr>
            <a:noAutofit/>
          </a:bodyPr>
          <a:lstStyle>
            <a:lvl1pPr>
              <a:defRPr sz="40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accent4">
              <a:alpha val="393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p:nvPr>
        </p:nvSpPr>
        <p:spPr>
          <a:xfrm>
            <a:off x="0" y="3418374"/>
            <a:ext cx="2728913" cy="3439626"/>
          </a:xfrm>
          <a:solidFill>
            <a:schemeClr val="accent4"/>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2">
            <a:alphaModFix amt="59000"/>
          </a:blip>
          <a:srcRect r="40996" b="28606"/>
          <a:stretch/>
        </p:blipFill>
        <p:spPr>
          <a:xfrm>
            <a:off x="8876799" y="1745496"/>
            <a:ext cx="3315201" cy="4011355"/>
          </a:xfrm>
          <a:prstGeom prst="rect">
            <a:avLst/>
          </a:prstGeom>
        </p:spPr>
      </p:pic>
      <p:pic>
        <p:nvPicPr>
          <p:cNvPr id="3" name="Picture 2" descr="Grand River Solutions Logo">
            <a:extLst>
              <a:ext uri="{FF2B5EF4-FFF2-40B4-BE49-F238E27FC236}">
                <a16:creationId xmlns:a16="http://schemas.microsoft.com/office/drawing/2014/main" id="{95B4CE1F-7D7E-6A93-46BE-D7712BCAE1EC}"/>
              </a:ext>
            </a:extLst>
          </p:cNvPr>
          <p:cNvPicPr>
            <a:picLocks noChangeAspect="1"/>
          </p:cNvPicPr>
          <p:nvPr/>
        </p:nvPicPr>
        <p:blipFill rotWithShape="1">
          <a:blip r:embed="rId3">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1237279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p:nvPr>
        </p:nvSpPr>
        <p:spPr>
          <a:xfrm>
            <a:off x="2889504" y="1695635"/>
            <a:ext cx="8348472" cy="1490117"/>
          </a:xfrm>
        </p:spPr>
        <p:txBody>
          <a:bodyPr>
            <a:noAutofit/>
          </a:bodyPr>
          <a:lstStyle>
            <a:lvl1pPr>
              <a:defRPr sz="40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accent1">
              <a:alpha val="393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p:nvPr>
        </p:nvSpPr>
        <p:spPr>
          <a:xfrm>
            <a:off x="0" y="3418374"/>
            <a:ext cx="2728913" cy="3439626"/>
          </a:xfrm>
          <a:solidFill>
            <a:schemeClr val="accent6"/>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2">
            <a:alphaModFix amt="59000"/>
          </a:blip>
          <a:srcRect r="40996" b="28606"/>
          <a:stretch/>
        </p:blipFill>
        <p:spPr>
          <a:xfrm>
            <a:off x="8876799" y="1745496"/>
            <a:ext cx="3315201" cy="4011355"/>
          </a:xfrm>
          <a:prstGeom prst="rect">
            <a:avLst/>
          </a:prstGeom>
        </p:spPr>
      </p:pic>
      <p:pic>
        <p:nvPicPr>
          <p:cNvPr id="3" name="Picture 2" descr="Grand River Solutions Logo">
            <a:extLst>
              <a:ext uri="{FF2B5EF4-FFF2-40B4-BE49-F238E27FC236}">
                <a16:creationId xmlns:a16="http://schemas.microsoft.com/office/drawing/2014/main" id="{95B4CE1F-7D7E-6A93-46BE-D7712BCAE1EC}"/>
              </a:ext>
            </a:extLst>
          </p:cNvPr>
          <p:cNvPicPr>
            <a:picLocks noChangeAspect="1"/>
          </p:cNvPicPr>
          <p:nvPr/>
        </p:nvPicPr>
        <p:blipFill rotWithShape="1">
          <a:blip r:embed="rId3">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154576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2_Chapt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661185-4869-4235-B3A0-33B6B35CCFE5}"/>
              </a:ext>
            </a:extLst>
          </p:cNvPr>
          <p:cNvSpPr/>
          <p:nvPr/>
        </p:nvSpPr>
        <p:spPr>
          <a:xfrm>
            <a:off x="6350" y="0"/>
            <a:ext cx="12185650" cy="3418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0A5907C-1A4F-4A59-949F-F7D17A0D41F9}"/>
              </a:ext>
            </a:extLst>
          </p:cNvPr>
          <p:cNvSpPr>
            <a:spLocks noGrp="1"/>
          </p:cNvSpPr>
          <p:nvPr>
            <p:ph type="title"/>
          </p:nvPr>
        </p:nvSpPr>
        <p:spPr>
          <a:xfrm>
            <a:off x="2889504" y="1695635"/>
            <a:ext cx="8348472" cy="1490117"/>
          </a:xfrm>
        </p:spPr>
        <p:txBody>
          <a:bodyPr>
            <a:noAutofit/>
          </a:bodyPr>
          <a:lstStyle>
            <a:lvl1pPr>
              <a:defRPr sz="40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51A960BD-8EC7-4DEC-AE0F-A12514DDB5CF}"/>
              </a:ext>
            </a:extLst>
          </p:cNvPr>
          <p:cNvSpPr>
            <a:spLocks noGrp="1"/>
          </p:cNvSpPr>
          <p:nvPr>
            <p:ph type="body" sz="quarter" idx="10" hasCustomPrompt="1"/>
          </p:nvPr>
        </p:nvSpPr>
        <p:spPr>
          <a:xfrm>
            <a:off x="2889251" y="3622089"/>
            <a:ext cx="6086074" cy="1191211"/>
          </a:xfrm>
        </p:spPr>
        <p:txBody>
          <a:bodyPr>
            <a:noAutofit/>
          </a:bodyPr>
          <a:lstStyle>
            <a:lvl1pPr marL="50800" indent="0">
              <a:buNone/>
              <a:defRPr sz="2400"/>
            </a:lvl1pPr>
            <a:lvl2pPr marL="533400" indent="0">
              <a:buNone/>
              <a:defRPr/>
            </a:lvl2pPr>
            <a:lvl3pPr marL="1016000" indent="0">
              <a:buNone/>
              <a:defRPr/>
            </a:lvl3pPr>
            <a:lvl4pPr marL="1485900" indent="0">
              <a:buNone/>
              <a:defRPr/>
            </a:lvl4pPr>
            <a:lvl5pPr marL="1943100" indent="0">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a:t>
            </a:r>
          </a:p>
        </p:txBody>
      </p:sp>
      <p:sp>
        <p:nvSpPr>
          <p:cNvPr id="12" name="Rectangle 11">
            <a:extLst>
              <a:ext uri="{FF2B5EF4-FFF2-40B4-BE49-F238E27FC236}">
                <a16:creationId xmlns:a16="http://schemas.microsoft.com/office/drawing/2014/main" id="{EC745D66-6FE4-4436-9EF1-902AA527F4CB}"/>
              </a:ext>
            </a:extLst>
          </p:cNvPr>
          <p:cNvSpPr/>
          <p:nvPr/>
        </p:nvSpPr>
        <p:spPr>
          <a:xfrm>
            <a:off x="-1" y="0"/>
            <a:ext cx="2728914" cy="3418373"/>
          </a:xfrm>
          <a:prstGeom prst="rect">
            <a:avLst/>
          </a:prstGeom>
          <a:solidFill>
            <a:schemeClr val="tx2">
              <a:alpha val="393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 Placeholder 5">
            <a:extLst>
              <a:ext uri="{FF2B5EF4-FFF2-40B4-BE49-F238E27FC236}">
                <a16:creationId xmlns:a16="http://schemas.microsoft.com/office/drawing/2014/main" id="{37506C07-9693-4E71-A05B-29E5840285BA}"/>
              </a:ext>
            </a:extLst>
          </p:cNvPr>
          <p:cNvSpPr>
            <a:spLocks noGrp="1"/>
          </p:cNvSpPr>
          <p:nvPr>
            <p:ph type="body" sz="quarter" idx="11"/>
          </p:nvPr>
        </p:nvSpPr>
        <p:spPr>
          <a:xfrm>
            <a:off x="0" y="3418374"/>
            <a:ext cx="2728913" cy="3439626"/>
          </a:xfrm>
          <a:solidFill>
            <a:schemeClr val="tx2"/>
          </a:solidFill>
          <a:ln>
            <a:noFill/>
          </a:ln>
        </p:spPr>
        <p:txBody>
          <a:bodyPr anchor="ctr">
            <a:noAutofit/>
          </a:bodyPr>
          <a:lstStyle>
            <a:lvl1pPr marL="50800" indent="0" algn="ctr">
              <a:buNone/>
              <a:defRPr sz="4800" b="0" i="0">
                <a:solidFill>
                  <a:schemeClr val="bg1"/>
                </a:solidFill>
                <a:latin typeface="Century Gothic" panose="020B0502020202020204" pitchFamily="34" charset="0"/>
                <a:ea typeface="Open Sans SemiBold" panose="020B0706030804020204" pitchFamily="34" charset="0"/>
                <a:cs typeface="Open Sans SemiBold" panose="020B0706030804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12E630A8-E9FE-4D9B-A85E-EF34DF0D5C3C}"/>
              </a:ext>
            </a:extLst>
          </p:cNvPr>
          <p:cNvPicPr>
            <a:picLocks noChangeAspect="1"/>
          </p:cNvPicPr>
          <p:nvPr/>
        </p:nvPicPr>
        <p:blipFill rotWithShape="1">
          <a:blip r:embed="rId2">
            <a:alphaModFix amt="59000"/>
          </a:blip>
          <a:srcRect r="40996" b="28606"/>
          <a:stretch/>
        </p:blipFill>
        <p:spPr>
          <a:xfrm>
            <a:off x="8876799" y="1745496"/>
            <a:ext cx="3315201" cy="4011355"/>
          </a:xfrm>
          <a:prstGeom prst="rect">
            <a:avLst/>
          </a:prstGeom>
        </p:spPr>
      </p:pic>
      <p:pic>
        <p:nvPicPr>
          <p:cNvPr id="3" name="Picture 2" descr="Grand River Solutions Logo">
            <a:extLst>
              <a:ext uri="{FF2B5EF4-FFF2-40B4-BE49-F238E27FC236}">
                <a16:creationId xmlns:a16="http://schemas.microsoft.com/office/drawing/2014/main" id="{95B4CE1F-7D7E-6A93-46BE-D7712BCAE1EC}"/>
              </a:ext>
            </a:extLst>
          </p:cNvPr>
          <p:cNvPicPr>
            <a:picLocks noChangeAspect="1"/>
          </p:cNvPicPr>
          <p:nvPr/>
        </p:nvPicPr>
        <p:blipFill rotWithShape="1">
          <a:blip r:embed="rId3">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3309542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Content Slide_Bullets">
    <p:spTree>
      <p:nvGrpSpPr>
        <p:cNvPr id="1" name=""/>
        <p:cNvGrpSpPr/>
        <p:nvPr/>
      </p:nvGrpSpPr>
      <p:grpSpPr>
        <a:xfrm>
          <a:off x="0" y="0"/>
          <a:ext cx="0" cy="0"/>
          <a:chOff x="0" y="0"/>
          <a:chExt cx="0" cy="0"/>
        </a:xfrm>
      </p:grpSpPr>
      <p:sp>
        <p:nvSpPr>
          <p:cNvPr id="6" name="Google Shape;518;p31">
            <a:extLst>
              <a:ext uri="{FF2B5EF4-FFF2-40B4-BE49-F238E27FC236}">
                <a16:creationId xmlns:a16="http://schemas.microsoft.com/office/drawing/2014/main" id="{14FB9900-DCF7-4774-A630-6D395729490F}"/>
              </a:ext>
            </a:extLst>
          </p:cNvPr>
          <p:cNvSpPr/>
          <p:nvPr userDrawn="1"/>
        </p:nvSpPr>
        <p:spPr>
          <a:xfrm>
            <a:off x="-1" y="0"/>
            <a:ext cx="4059936"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entury Gothic" panose="020B0502020202020204" pitchFamily="34" charset="0"/>
              <a:ea typeface="Open Sans"/>
              <a:cs typeface="Open Sans"/>
              <a:sym typeface="Open Sans"/>
            </a:endParaRPr>
          </a:p>
        </p:txBody>
      </p:sp>
      <p:sp>
        <p:nvSpPr>
          <p:cNvPr id="2" name="Title 1">
            <a:extLst>
              <a:ext uri="{FF2B5EF4-FFF2-40B4-BE49-F238E27FC236}">
                <a16:creationId xmlns:a16="http://schemas.microsoft.com/office/drawing/2014/main" id="{FAD06A95-1FC0-4B9E-92DB-3B2EE8A55EDD}"/>
              </a:ext>
            </a:extLst>
          </p:cNvPr>
          <p:cNvSpPr>
            <a:spLocks noGrp="1"/>
          </p:cNvSpPr>
          <p:nvPr>
            <p:ph type="title" hasCustomPrompt="1"/>
          </p:nvPr>
        </p:nvSpPr>
        <p:spPr>
          <a:xfrm>
            <a:off x="704088" y="722376"/>
            <a:ext cx="2651760" cy="4389120"/>
          </a:xfrm>
        </p:spPr>
        <p:txBody>
          <a:bodyPr anchor="t"/>
          <a:lstStyle>
            <a:lvl1pPr>
              <a:defRPr>
                <a:solidFill>
                  <a:schemeClr val="bg1"/>
                </a:solidFill>
              </a:defRPr>
            </a:lvl1pPr>
          </a:lstStyle>
          <a:p>
            <a:r>
              <a:rPr lang="en-US"/>
              <a:t>Slide Title</a:t>
            </a:r>
          </a:p>
        </p:txBody>
      </p:sp>
      <p:sp>
        <p:nvSpPr>
          <p:cNvPr id="10" name="Text Placeholder 10">
            <a:extLst>
              <a:ext uri="{FF2B5EF4-FFF2-40B4-BE49-F238E27FC236}">
                <a16:creationId xmlns:a16="http://schemas.microsoft.com/office/drawing/2014/main" id="{54480F63-192A-4236-B4EA-A0777626C05C}"/>
              </a:ext>
            </a:extLst>
          </p:cNvPr>
          <p:cNvSpPr>
            <a:spLocks noGrp="1"/>
          </p:cNvSpPr>
          <p:nvPr>
            <p:ph type="body" sz="quarter" idx="14" hasCustomPrompt="1"/>
          </p:nvPr>
        </p:nvSpPr>
        <p:spPr>
          <a:xfrm>
            <a:off x="4608576" y="950976"/>
            <a:ext cx="6464808" cy="4965192"/>
          </a:xfrm>
        </p:spPr>
        <p:txBody>
          <a:bodyPr>
            <a:noAutofit/>
          </a:bodyPr>
          <a:lstStyle>
            <a:lvl1pPr marL="347472" indent="-347472">
              <a:lnSpc>
                <a:spcPct val="100000"/>
              </a:lnSpc>
              <a:spcBef>
                <a:spcPts val="1200"/>
              </a:spcBef>
              <a:buClr>
                <a:schemeClr val="accent4"/>
              </a:buClr>
              <a:buSzPct val="125000"/>
              <a:defRPr sz="2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a:t>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a:t>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p:txBody>
      </p:sp>
      <p:pic>
        <p:nvPicPr>
          <p:cNvPr id="12" name="Picture 11" descr="Text&#10;&#10;Description automatically generated with medium confidence">
            <a:extLst>
              <a:ext uri="{FF2B5EF4-FFF2-40B4-BE49-F238E27FC236}">
                <a16:creationId xmlns:a16="http://schemas.microsoft.com/office/drawing/2014/main" id="{58DD866B-41DB-4DBB-8EBC-94A14E02AFB3}"/>
              </a:ext>
            </a:extLst>
          </p:cNvPr>
          <p:cNvPicPr>
            <a:picLocks noChangeAspect="1"/>
          </p:cNvPicPr>
          <p:nvPr userDrawn="1"/>
        </p:nvPicPr>
        <p:blipFill>
          <a:blip r:embed="rId2"/>
          <a:stretch>
            <a:fillRect/>
          </a:stretch>
        </p:blipFill>
        <p:spPr>
          <a:xfrm>
            <a:off x="10444351" y="6119900"/>
            <a:ext cx="1326944" cy="566605"/>
          </a:xfrm>
          <a:prstGeom prst="rect">
            <a:avLst/>
          </a:prstGeom>
        </p:spPr>
      </p:pic>
    </p:spTree>
    <p:extLst>
      <p:ext uri="{BB962C8B-B14F-4D97-AF65-F5344CB8AC3E}">
        <p14:creationId xmlns:p14="http://schemas.microsoft.com/office/powerpoint/2010/main" val="4109831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Column Text">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368528" y="1577229"/>
            <a:ext cx="5221044" cy="4472214"/>
          </a:xfrm>
          <a:prstGeom prst="rect">
            <a:avLst/>
          </a:prstGeom>
          <a:ln>
            <a:solidFill>
              <a:srgbClr val="3E3D2D"/>
            </a:solidFill>
          </a:ln>
        </p:spPr>
        <p:txBody>
          <a:bodyPr/>
          <a:lstStyle>
            <a:lvl1pPr>
              <a:defRPr/>
            </a:lvl1pPr>
          </a:lstStyle>
          <a:p>
            <a:pPr lvl="0"/>
            <a:r>
              <a:rPr lang="en-US"/>
              <a:t>Two-column bulleted text layout</a:t>
            </a:r>
            <a:br>
              <a:rPr lang="en-US"/>
            </a:br>
            <a:r>
              <a:rPr lang="en-US"/>
              <a:t>Click to insert text </a:t>
            </a:r>
            <a:br>
              <a:rPr lang="en-US"/>
            </a:br>
            <a:r>
              <a:rPr lang="en-US"/>
              <a:t>Use “indent” for sub-bullets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a:solidFill>
                  <a:srgbClr val="484A33"/>
                </a:solidFill>
              </a:defRPr>
            </a:lvl1pPr>
          </a:lstStyle>
          <a:p>
            <a:r>
              <a:rPr lang="en-US"/>
              <a:t>Click to edit heading</a:t>
            </a:r>
          </a:p>
        </p:txBody>
      </p:sp>
      <p:sp>
        <p:nvSpPr>
          <p:cNvPr id="7" name="Text Placeholder 6"/>
          <p:cNvSpPr>
            <a:spLocks noGrp="1"/>
          </p:cNvSpPr>
          <p:nvPr>
            <p:ph type="body" sz="quarter" idx="11" hasCustomPrompt="1"/>
          </p:nvPr>
        </p:nvSpPr>
        <p:spPr>
          <a:xfrm>
            <a:off x="924984" y="1595377"/>
            <a:ext cx="5142331" cy="4471595"/>
          </a:xfrm>
          <a:prstGeom prst="rect">
            <a:avLst/>
          </a:prstGeom>
          <a:ln>
            <a:solidFill>
              <a:srgbClr val="3E3D2D"/>
            </a:solidFill>
          </a:ln>
        </p:spPr>
        <p:txBody>
          <a:bodyPr/>
          <a:lstStyle>
            <a:lvl1pPr>
              <a:defRPr/>
            </a:lvl1pPr>
          </a:lstStyle>
          <a:p>
            <a:pPr lvl="0"/>
            <a:r>
              <a:rPr lang="en-US"/>
              <a:t>Two-column bulleted text layout</a:t>
            </a:r>
            <a:br>
              <a:rPr lang="en-US"/>
            </a:br>
            <a:r>
              <a:rPr lang="en-US"/>
              <a:t>Click to insert text </a:t>
            </a:r>
            <a:br>
              <a:rPr lang="en-US"/>
            </a:br>
            <a:r>
              <a:rPr lang="en-US"/>
              <a:t>Use “indent” for sub-bullets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a:xfrm>
            <a:off x="5897617" y="6505278"/>
            <a:ext cx="384862" cy="266900"/>
          </a:xfrm>
          <a:prstGeom prst="rect">
            <a:avLst/>
          </a:prstGeom>
        </p:spPr>
        <p:txBody>
          <a:bodyPr/>
          <a:lstStyle>
            <a:lvl1pPr>
              <a:defRPr b="0" i="0">
                <a:latin typeface="Century Gothic" panose="020B0502020202020204" pitchFamily="34" charset="0"/>
              </a:defRPr>
            </a:lvl1pPr>
          </a:lstStyle>
          <a:p>
            <a:fld id="{8059B1B5-A2D1-4DEA-B4CC-A511E122EDB9}" type="slidenum">
              <a:rPr lang="en-US" smtClean="0">
                <a:solidFill>
                  <a:srgbClr val="C0C0C0">
                    <a:lumMod val="75000"/>
                  </a:srgbClr>
                </a:solidFill>
              </a:rPr>
              <a:pPr/>
              <a:t>‹#›</a:t>
            </a:fld>
            <a:endParaRPr lang="en-US">
              <a:solidFill>
                <a:srgbClr val="C0C0C0">
                  <a:lumMod val="75000"/>
                </a:srgbClr>
              </a:solidFill>
            </a:endParaRPr>
          </a:p>
        </p:txBody>
      </p:sp>
    </p:spTree>
    <p:extLst>
      <p:ext uri="{BB962C8B-B14F-4D97-AF65-F5344CB8AC3E}">
        <p14:creationId xmlns:p14="http://schemas.microsoft.com/office/powerpoint/2010/main" val="3273630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360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8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A1A3B83E-C81B-3FF4-7A0F-42FC3E4EC47A}"/>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DF43EE9-3B84-3088-82C8-FDF20B584BC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56105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Summary Slide 15">
    <p:spTree>
      <p:nvGrpSpPr>
        <p:cNvPr id="1" name=""/>
        <p:cNvGrpSpPr/>
        <p:nvPr/>
      </p:nvGrpSpPr>
      <p:grpSpPr>
        <a:xfrm>
          <a:off x="0" y="0"/>
          <a:ext cx="0" cy="0"/>
          <a:chOff x="0" y="0"/>
          <a:chExt cx="0" cy="0"/>
        </a:xfrm>
      </p:grpSpPr>
      <p:sp>
        <p:nvSpPr>
          <p:cNvPr id="17" name="Text Placeholder 36">
            <a:extLst>
              <a:ext uri="{FF2B5EF4-FFF2-40B4-BE49-F238E27FC236}">
                <a16:creationId xmlns:a16="http://schemas.microsoft.com/office/drawing/2014/main" id="{96F123DC-407E-92A0-5430-3081EF248DBF}"/>
              </a:ext>
            </a:extLst>
          </p:cNvPr>
          <p:cNvSpPr>
            <a:spLocks noGrp="1"/>
          </p:cNvSpPr>
          <p:nvPr>
            <p:ph type="body" sz="quarter" idx="19" hasCustomPrompt="1"/>
          </p:nvPr>
        </p:nvSpPr>
        <p:spPr>
          <a:xfrm>
            <a:off x="6651933" y="4287258"/>
            <a:ext cx="5413696" cy="388721"/>
          </a:xfrm>
        </p:spPr>
        <p:txBody>
          <a:bodyPr>
            <a:normAutofit/>
          </a:bodyPr>
          <a:lstStyle>
            <a:lvl1pPr marL="0" indent="0">
              <a:buNone/>
              <a:defRPr sz="1800" i="1">
                <a:latin typeface="+mn-lt"/>
              </a:defRPr>
            </a:lvl1pPr>
          </a:lstStyle>
          <a:p>
            <a:pPr lvl="0"/>
            <a:r>
              <a:rPr lang="en-US"/>
              <a:t>Click to conference info</a:t>
            </a:r>
          </a:p>
        </p:txBody>
      </p:sp>
      <p:grpSp>
        <p:nvGrpSpPr>
          <p:cNvPr id="19" name="Group 18">
            <a:extLst>
              <a:ext uri="{FF2B5EF4-FFF2-40B4-BE49-F238E27FC236}">
                <a16:creationId xmlns:a16="http://schemas.microsoft.com/office/drawing/2014/main" id="{BD7F2448-4258-1C08-CF70-97D71AF08E74}"/>
              </a:ext>
            </a:extLst>
          </p:cNvPr>
          <p:cNvGrpSpPr/>
          <p:nvPr/>
        </p:nvGrpSpPr>
        <p:grpSpPr>
          <a:xfrm>
            <a:off x="0" y="-621142"/>
            <a:ext cx="11662569" cy="7479142"/>
            <a:chOff x="19147" y="-622481"/>
            <a:chExt cx="11662569" cy="7479142"/>
          </a:xfrm>
        </p:grpSpPr>
        <p:sp>
          <p:nvSpPr>
            <p:cNvPr id="3" name="Rectangle 2">
              <a:extLst>
                <a:ext uri="{FF2B5EF4-FFF2-40B4-BE49-F238E27FC236}">
                  <a16:creationId xmlns:a16="http://schemas.microsoft.com/office/drawing/2014/main" id="{9F99AB12-7EF7-FEDF-CAC3-C005595068C9}"/>
                </a:ext>
                <a:ext uri="{C183D7F6-B498-43B3-948B-1728B52AA6E4}">
                  <adec:decorative xmlns:adec="http://schemas.microsoft.com/office/drawing/2017/decorative" val="1"/>
                </a:ext>
              </a:extLst>
            </p:cNvPr>
            <p:cNvSpPr/>
            <p:nvPr/>
          </p:nvSpPr>
          <p:spPr>
            <a:xfrm rot="13500000">
              <a:off x="9286718" y="-643117"/>
              <a:ext cx="2374362" cy="2415634"/>
            </a:xfrm>
            <a:prstGeom prst="rect">
              <a:avLst/>
            </a:prstGeom>
            <a:solidFill>
              <a:srgbClr val="F2F2F2">
                <a:alpha val="599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b="0" i="0">
                <a:solidFill>
                  <a:srgbClr val="FFFFFF"/>
                </a:solidFill>
                <a:latin typeface="Century Gothic" panose="020B0502020202020204" pitchFamily="34" charset="0"/>
              </a:endParaRPr>
            </a:p>
          </p:txBody>
        </p:sp>
        <p:sp>
          <p:nvSpPr>
            <p:cNvPr id="5" name="Freeform 216">
              <a:extLst>
                <a:ext uri="{FF2B5EF4-FFF2-40B4-BE49-F238E27FC236}">
                  <a16:creationId xmlns:a16="http://schemas.microsoft.com/office/drawing/2014/main" id="{BAD705FD-CE26-AA63-A4D8-0E03C98CE489}"/>
                </a:ext>
                <a:ext uri="{C183D7F6-B498-43B3-948B-1728B52AA6E4}">
                  <adec:decorative xmlns:adec="http://schemas.microsoft.com/office/drawing/2017/decorative" val="1"/>
                </a:ext>
              </a:extLst>
            </p:cNvPr>
            <p:cNvSpPr>
              <a:spLocks noChangeArrowheads="1"/>
            </p:cNvSpPr>
            <p:nvPr/>
          </p:nvSpPr>
          <p:spPr bwMode="auto">
            <a:xfrm>
              <a:off x="3026530" y="4640218"/>
              <a:ext cx="3334212" cy="2216443"/>
            </a:xfrm>
            <a:custGeom>
              <a:avLst/>
              <a:gdLst>
                <a:gd name="T0" fmla="*/ 0 w 5355"/>
                <a:gd name="T1" fmla="*/ 1748526 h 3560"/>
                <a:gd name="T2" fmla="*/ 574619 w 5355"/>
                <a:gd name="T3" fmla="*/ 2323750 h 3560"/>
                <a:gd name="T4" fmla="*/ 2921415 w 5355"/>
                <a:gd name="T5" fmla="*/ 2323750 h 3560"/>
                <a:gd name="T6" fmla="*/ 3496034 w 5355"/>
                <a:gd name="T7" fmla="*/ 1748526 h 3560"/>
                <a:gd name="T8" fmla="*/ 1748017 w 5355"/>
                <a:gd name="T9" fmla="*/ 0 h 3560"/>
                <a:gd name="T10" fmla="*/ 0 w 5355"/>
                <a:gd name="T11" fmla="*/ 1748526 h 3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55" h="3560">
                  <a:moveTo>
                    <a:pt x="0" y="2678"/>
                  </a:moveTo>
                  <a:lnTo>
                    <a:pt x="880" y="3559"/>
                  </a:lnTo>
                  <a:lnTo>
                    <a:pt x="4474" y="3559"/>
                  </a:lnTo>
                  <a:lnTo>
                    <a:pt x="5354" y="2678"/>
                  </a:lnTo>
                  <a:lnTo>
                    <a:pt x="2677" y="0"/>
                  </a:lnTo>
                  <a:lnTo>
                    <a:pt x="0" y="2678"/>
                  </a:lnTo>
                </a:path>
              </a:pathLst>
            </a:custGeom>
            <a:solidFill>
              <a:schemeClr val="accent4"/>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6" name="Freeform 217">
              <a:extLst>
                <a:ext uri="{FF2B5EF4-FFF2-40B4-BE49-F238E27FC236}">
                  <a16:creationId xmlns:a16="http://schemas.microsoft.com/office/drawing/2014/main" id="{CDE64890-0D05-0FD6-1508-6A6462A73270}"/>
                </a:ext>
                <a:ext uri="{C183D7F6-B498-43B3-948B-1728B52AA6E4}">
                  <adec:decorative xmlns:adec="http://schemas.microsoft.com/office/drawing/2017/decorative" val="1"/>
                </a:ext>
              </a:extLst>
            </p:cNvPr>
            <p:cNvSpPr>
              <a:spLocks noChangeArrowheads="1"/>
            </p:cNvSpPr>
            <p:nvPr/>
          </p:nvSpPr>
          <p:spPr bwMode="auto">
            <a:xfrm>
              <a:off x="19148" y="1337"/>
              <a:ext cx="2532244" cy="2216445"/>
            </a:xfrm>
            <a:custGeom>
              <a:avLst/>
              <a:gdLst>
                <a:gd name="T0" fmla="*/ 0 w 4064"/>
                <a:gd name="T1" fmla="*/ 0 h 3559"/>
                <a:gd name="T2" fmla="*/ 0 w 4064"/>
                <a:gd name="T3" fmla="*/ 1419200 h 3559"/>
                <a:gd name="T4" fmla="*/ 905688 w 4064"/>
                <a:gd name="T5" fmla="*/ 2323752 h 3559"/>
                <a:gd name="T6" fmla="*/ 2654986 w 4064"/>
                <a:gd name="T7" fmla="*/ 574733 h 3559"/>
                <a:gd name="T8" fmla="*/ 2079946 w 4064"/>
                <a:gd name="T9" fmla="*/ 0 h 3559"/>
                <a:gd name="T10" fmla="*/ 0 w 4064"/>
                <a:gd name="T11" fmla="*/ 0 h 35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64" h="3559">
                  <a:moveTo>
                    <a:pt x="0" y="0"/>
                  </a:moveTo>
                  <a:lnTo>
                    <a:pt x="0" y="2173"/>
                  </a:lnTo>
                  <a:lnTo>
                    <a:pt x="1386" y="3558"/>
                  </a:lnTo>
                  <a:lnTo>
                    <a:pt x="4063" y="880"/>
                  </a:lnTo>
                  <a:lnTo>
                    <a:pt x="3183" y="0"/>
                  </a:lnTo>
                  <a:lnTo>
                    <a:pt x="0" y="0"/>
                  </a:lnTo>
                </a:path>
              </a:pathLst>
            </a:custGeom>
            <a:solidFill>
              <a:schemeClr val="tx2"/>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7" name="Freeform 218">
              <a:extLst>
                <a:ext uri="{FF2B5EF4-FFF2-40B4-BE49-F238E27FC236}">
                  <a16:creationId xmlns:a16="http://schemas.microsoft.com/office/drawing/2014/main" id="{461753F3-D7C1-FA62-1BB9-E348D22A556E}"/>
                </a:ext>
                <a:ext uri="{C183D7F6-B498-43B3-948B-1728B52AA6E4}">
                  <adec:decorative xmlns:adec="http://schemas.microsoft.com/office/drawing/2017/decorative" val="1"/>
                </a:ext>
              </a:extLst>
            </p:cNvPr>
            <p:cNvSpPr>
              <a:spLocks noChangeArrowheads="1"/>
            </p:cNvSpPr>
            <p:nvPr/>
          </p:nvSpPr>
          <p:spPr bwMode="auto">
            <a:xfrm>
              <a:off x="19147" y="3780555"/>
              <a:ext cx="2526750" cy="3076106"/>
            </a:xfrm>
            <a:custGeom>
              <a:avLst/>
              <a:gdLst>
                <a:gd name="T0" fmla="*/ 0 w 4059"/>
                <a:gd name="T1" fmla="*/ 3225286 h 4940"/>
                <a:gd name="T2" fmla="*/ 2074726 w 4059"/>
                <a:gd name="T3" fmla="*/ 3225286 h 4940"/>
                <a:gd name="T4" fmla="*/ 2649225 w 4059"/>
                <a:gd name="T5" fmla="*/ 2650625 h 4940"/>
                <a:gd name="T6" fmla="*/ 0 w 4059"/>
                <a:gd name="T7" fmla="*/ 0 h 4940"/>
                <a:gd name="T8" fmla="*/ 0 w 4059"/>
                <a:gd name="T9" fmla="*/ 3225286 h 4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9" h="4940">
                  <a:moveTo>
                    <a:pt x="0" y="4939"/>
                  </a:moveTo>
                  <a:lnTo>
                    <a:pt x="3178" y="4939"/>
                  </a:lnTo>
                  <a:lnTo>
                    <a:pt x="4058" y="4059"/>
                  </a:lnTo>
                  <a:lnTo>
                    <a:pt x="0" y="0"/>
                  </a:lnTo>
                  <a:lnTo>
                    <a:pt x="0" y="4939"/>
                  </a:lnTo>
                </a:path>
              </a:pathLst>
            </a:custGeom>
            <a:solidFill>
              <a:schemeClr val="accent1"/>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8" name="Freeform 219">
              <a:extLst>
                <a:ext uri="{FF2B5EF4-FFF2-40B4-BE49-F238E27FC236}">
                  <a16:creationId xmlns:a16="http://schemas.microsoft.com/office/drawing/2014/main" id="{BA686571-06AA-4E80-36C0-5885CE3C9D41}"/>
                </a:ext>
                <a:ext uri="{C183D7F6-B498-43B3-948B-1728B52AA6E4}">
                  <adec:decorative xmlns:adec="http://schemas.microsoft.com/office/drawing/2017/decorative" val="1"/>
                </a:ext>
              </a:extLst>
            </p:cNvPr>
            <p:cNvSpPr>
              <a:spLocks noChangeArrowheads="1"/>
            </p:cNvSpPr>
            <p:nvPr/>
          </p:nvSpPr>
          <p:spPr bwMode="auto">
            <a:xfrm>
              <a:off x="3026530" y="1336"/>
              <a:ext cx="5278711" cy="3188714"/>
            </a:xfrm>
            <a:custGeom>
              <a:avLst/>
              <a:gdLst>
                <a:gd name="T0" fmla="*/ 574756 w 8476"/>
                <a:gd name="T1" fmla="*/ 0 h 5119"/>
                <a:gd name="T2" fmla="*/ 0 w 8476"/>
                <a:gd name="T3" fmla="*/ 574868 h 5119"/>
                <a:gd name="T4" fmla="*/ 2767971 w 8476"/>
                <a:gd name="T5" fmla="*/ 3343379 h 5119"/>
                <a:gd name="T6" fmla="*/ 5535288 w 8476"/>
                <a:gd name="T7" fmla="*/ 574868 h 5119"/>
                <a:gd name="T8" fmla="*/ 4960532 w 8476"/>
                <a:gd name="T9" fmla="*/ 0 h 5119"/>
                <a:gd name="T10" fmla="*/ 574756 w 8476"/>
                <a:gd name="T11" fmla="*/ 0 h 5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76" h="5119">
                  <a:moveTo>
                    <a:pt x="880" y="0"/>
                  </a:moveTo>
                  <a:lnTo>
                    <a:pt x="0" y="880"/>
                  </a:lnTo>
                  <a:lnTo>
                    <a:pt x="4238" y="5118"/>
                  </a:lnTo>
                  <a:lnTo>
                    <a:pt x="8475" y="880"/>
                  </a:lnTo>
                  <a:lnTo>
                    <a:pt x="7595" y="0"/>
                  </a:lnTo>
                  <a:lnTo>
                    <a:pt x="880" y="0"/>
                  </a:lnTo>
                </a:path>
              </a:pathLst>
            </a:custGeom>
            <a:solidFill>
              <a:schemeClr val="accent5"/>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grpSp>
      <p:sp>
        <p:nvSpPr>
          <p:cNvPr id="16" name="Text Placeholder 34">
            <a:extLst>
              <a:ext uri="{FF2B5EF4-FFF2-40B4-BE49-F238E27FC236}">
                <a16:creationId xmlns:a16="http://schemas.microsoft.com/office/drawing/2014/main" id="{96721E2A-22C3-DC81-057A-22D711051ABC}"/>
              </a:ext>
            </a:extLst>
          </p:cNvPr>
          <p:cNvSpPr>
            <a:spLocks noGrp="1"/>
          </p:cNvSpPr>
          <p:nvPr>
            <p:ph type="body" sz="quarter" idx="18"/>
          </p:nvPr>
        </p:nvSpPr>
        <p:spPr>
          <a:xfrm>
            <a:off x="6651933" y="3628484"/>
            <a:ext cx="5413696" cy="614073"/>
          </a:xfrm>
        </p:spPr>
        <p:txBody>
          <a:bodyPr/>
          <a:lstStyle>
            <a:lvl1pPr marL="0" indent="0">
              <a:buNone/>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4895A133-8F38-DD42-AF3E-B990311A320C}"/>
              </a:ext>
            </a:extLst>
          </p:cNvPr>
          <p:cNvSpPr>
            <a:spLocks noGrp="1"/>
          </p:cNvSpPr>
          <p:nvPr>
            <p:ph type="pic" sz="quarter" idx="10"/>
          </p:nvPr>
        </p:nvSpPr>
        <p:spPr>
          <a:xfrm>
            <a:off x="126371" y="789594"/>
            <a:ext cx="5282210" cy="5278194"/>
          </a:xfrm>
          <a:custGeom>
            <a:avLst/>
            <a:gdLst>
              <a:gd name="connsiteX0" fmla="*/ 5280834 w 10561668"/>
              <a:gd name="connsiteY0" fmla="*/ 0 h 10556388"/>
              <a:gd name="connsiteX1" fmla="*/ 10561668 w 10561668"/>
              <a:gd name="connsiteY1" fmla="*/ 5278818 h 10556388"/>
              <a:gd name="connsiteX2" fmla="*/ 5280834 w 10561668"/>
              <a:gd name="connsiteY2" fmla="*/ 10556388 h 10556388"/>
              <a:gd name="connsiteX3" fmla="*/ 0 w 10561668"/>
              <a:gd name="connsiteY3" fmla="*/ 5278818 h 10556388"/>
            </a:gdLst>
            <a:ahLst/>
            <a:cxnLst>
              <a:cxn ang="0">
                <a:pos x="connsiteX0" y="connsiteY0"/>
              </a:cxn>
              <a:cxn ang="0">
                <a:pos x="connsiteX1" y="connsiteY1"/>
              </a:cxn>
              <a:cxn ang="0">
                <a:pos x="connsiteX2" y="connsiteY2"/>
              </a:cxn>
              <a:cxn ang="0">
                <a:pos x="connsiteX3" y="connsiteY3"/>
              </a:cxn>
            </a:cxnLst>
            <a:rect l="l" t="t" r="r" b="b"/>
            <a:pathLst>
              <a:path w="10561668" h="10556388">
                <a:moveTo>
                  <a:pt x="5280834" y="0"/>
                </a:moveTo>
                <a:lnTo>
                  <a:pt x="10561668" y="5278818"/>
                </a:lnTo>
                <a:lnTo>
                  <a:pt x="5280834" y="10556388"/>
                </a:lnTo>
                <a:lnTo>
                  <a:pt x="0" y="5278818"/>
                </a:lnTo>
                <a:close/>
              </a:path>
            </a:pathLst>
          </a:custGeom>
          <a:solidFill>
            <a:schemeClr val="bg2">
              <a:lumMod val="95000"/>
            </a:schemeClr>
          </a:solidFill>
        </p:spPr>
        <p:txBody>
          <a:bodyPr wrap="square" anchor="ctr">
            <a:noAutofit/>
          </a:bodyPr>
          <a:lstStyle>
            <a:lvl1pPr marL="0" indent="0" algn="ctr">
              <a:buFontTx/>
              <a:buNone/>
              <a:defRPr sz="1200"/>
            </a:lvl1pPr>
          </a:lstStyle>
          <a:p>
            <a:r>
              <a:rPr lang="en-US"/>
              <a:t>Click icon to add picture</a:t>
            </a:r>
          </a:p>
        </p:txBody>
      </p:sp>
      <p:sp>
        <p:nvSpPr>
          <p:cNvPr id="2" name="Title 1">
            <a:extLst>
              <a:ext uri="{FF2B5EF4-FFF2-40B4-BE49-F238E27FC236}">
                <a16:creationId xmlns:a16="http://schemas.microsoft.com/office/drawing/2014/main" id="{128347EF-CB0D-78F5-FB3E-2BBF0321D461}"/>
              </a:ext>
            </a:extLst>
          </p:cNvPr>
          <p:cNvSpPr>
            <a:spLocks noGrp="1"/>
          </p:cNvSpPr>
          <p:nvPr>
            <p:ph type="title"/>
          </p:nvPr>
        </p:nvSpPr>
        <p:spPr>
          <a:xfrm>
            <a:off x="6651933" y="2321027"/>
            <a:ext cx="5422043" cy="1262756"/>
          </a:xfrm>
        </p:spPr>
        <p:txBody>
          <a:bodyPr anchor="t"/>
          <a:lstStyle>
            <a:lvl1pPr>
              <a:defRPr b="1" spc="0" baseline="0">
                <a:latin typeface="+mj-lt"/>
              </a:defRPr>
            </a:lvl1pPr>
          </a:lstStyle>
          <a:p>
            <a:r>
              <a:rPr lang="en-US"/>
              <a:t>Click to edit Master title style</a:t>
            </a:r>
          </a:p>
        </p:txBody>
      </p:sp>
      <p:sp>
        <p:nvSpPr>
          <p:cNvPr id="15" name="Freeform 225">
            <a:extLst>
              <a:ext uri="{FF2B5EF4-FFF2-40B4-BE49-F238E27FC236}">
                <a16:creationId xmlns:a16="http://schemas.microsoft.com/office/drawing/2014/main" id="{AB4E2EA6-50A2-4C54-A722-E23B0B7834E5}"/>
              </a:ext>
              <a:ext uri="{C183D7F6-B498-43B3-948B-1728B52AA6E4}">
                <adec:decorative xmlns:adec="http://schemas.microsoft.com/office/drawing/2017/decorative" val="1"/>
              </a:ext>
            </a:extLst>
          </p:cNvPr>
          <p:cNvSpPr>
            <a:spLocks noChangeArrowheads="1"/>
          </p:cNvSpPr>
          <p:nvPr/>
        </p:nvSpPr>
        <p:spPr bwMode="auto">
          <a:xfrm flipH="1">
            <a:off x="6641930" y="4738786"/>
            <a:ext cx="71999" cy="1442077"/>
          </a:xfrm>
          <a:custGeom>
            <a:avLst/>
            <a:gdLst>
              <a:gd name="T0" fmla="*/ 0 w 120"/>
              <a:gd name="T1" fmla="*/ 759747 h 1165"/>
              <a:gd name="T2" fmla="*/ 77119 w 120"/>
              <a:gd name="T3" fmla="*/ 759747 h 1165"/>
              <a:gd name="T4" fmla="*/ 77119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b="0" i="0">
              <a:latin typeface="Century Gothic" panose="020B0502020202020204" pitchFamily="34" charset="0"/>
            </a:endParaRPr>
          </a:p>
        </p:txBody>
      </p:sp>
      <p:sp>
        <p:nvSpPr>
          <p:cNvPr id="18" name="Text Placeholder 39">
            <a:extLst>
              <a:ext uri="{FF2B5EF4-FFF2-40B4-BE49-F238E27FC236}">
                <a16:creationId xmlns:a16="http://schemas.microsoft.com/office/drawing/2014/main" id="{256CA608-90D9-66B0-2107-33DFF1619976}"/>
              </a:ext>
            </a:extLst>
          </p:cNvPr>
          <p:cNvSpPr>
            <a:spLocks noGrp="1"/>
          </p:cNvSpPr>
          <p:nvPr>
            <p:ph type="body" sz="quarter" idx="20" hasCustomPrompt="1"/>
          </p:nvPr>
        </p:nvSpPr>
        <p:spPr>
          <a:xfrm>
            <a:off x="6713929" y="4738786"/>
            <a:ext cx="5351700" cy="1424932"/>
          </a:xfrm>
        </p:spPr>
        <p:txBody>
          <a:bodyPr>
            <a:normAutofit/>
          </a:bodyPr>
          <a:lstStyle>
            <a:lvl1pPr marL="0" indent="0">
              <a:buNone/>
              <a:defRPr sz="1800">
                <a:latin typeface="+mn-lt"/>
              </a:defRPr>
            </a:lvl1pPr>
          </a:lstStyle>
          <a:p>
            <a:pPr lvl="0"/>
            <a:r>
              <a:rPr lang="en-US"/>
              <a:t>Click to edit presenter info</a:t>
            </a:r>
          </a:p>
        </p:txBody>
      </p:sp>
      <p:pic>
        <p:nvPicPr>
          <p:cNvPr id="22" name="Picture 21" descr="Grand River Solutions Logo">
            <a:extLst>
              <a:ext uri="{FF2B5EF4-FFF2-40B4-BE49-F238E27FC236}">
                <a16:creationId xmlns:a16="http://schemas.microsoft.com/office/drawing/2014/main" id="{861A6F59-B0A0-6DC6-88B8-AF00C73E405B}"/>
              </a:ext>
            </a:extLst>
          </p:cNvPr>
          <p:cNvPicPr>
            <a:picLocks noChangeAspect="1"/>
          </p:cNvPicPr>
          <p:nvPr/>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713417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ummary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27E1065-AC77-1F4B-B568-66616759133C}"/>
              </a:ext>
            </a:extLst>
          </p:cNvPr>
          <p:cNvSpPr>
            <a:spLocks noGrp="1"/>
          </p:cNvSpPr>
          <p:nvPr>
            <p:ph type="pic" sz="quarter" idx="10"/>
          </p:nvPr>
        </p:nvSpPr>
        <p:spPr>
          <a:xfrm>
            <a:off x="5453159" y="594589"/>
            <a:ext cx="5982743" cy="3932398"/>
          </a:xfrm>
          <a:custGeom>
            <a:avLst/>
            <a:gdLst>
              <a:gd name="connsiteX0" fmla="*/ 6097023 w 11962369"/>
              <a:gd name="connsiteY0" fmla="*/ 5403467 h 7864796"/>
              <a:gd name="connsiteX1" fmla="*/ 8913235 w 11962369"/>
              <a:gd name="connsiteY1" fmla="*/ 5403467 h 7864796"/>
              <a:gd name="connsiteX2" fmla="*/ 8913235 w 11962369"/>
              <a:gd name="connsiteY2" fmla="*/ 7864796 h 7864796"/>
              <a:gd name="connsiteX3" fmla="*/ 6097023 w 11962369"/>
              <a:gd name="connsiteY3" fmla="*/ 7864796 h 7864796"/>
              <a:gd name="connsiteX4" fmla="*/ 3047888 w 11962369"/>
              <a:gd name="connsiteY4" fmla="*/ 5403467 h 7864796"/>
              <a:gd name="connsiteX5" fmla="*/ 5864102 w 11962369"/>
              <a:gd name="connsiteY5" fmla="*/ 5403467 h 7864796"/>
              <a:gd name="connsiteX6" fmla="*/ 5864102 w 11962369"/>
              <a:gd name="connsiteY6" fmla="*/ 7864796 h 7864796"/>
              <a:gd name="connsiteX7" fmla="*/ 3047888 w 11962369"/>
              <a:gd name="connsiteY7" fmla="*/ 7864796 h 7864796"/>
              <a:gd name="connsiteX8" fmla="*/ 9147401 w 11962369"/>
              <a:gd name="connsiteY8" fmla="*/ 2700488 h 7864796"/>
              <a:gd name="connsiteX9" fmla="*/ 11962369 w 11962369"/>
              <a:gd name="connsiteY9" fmla="*/ 2700488 h 7864796"/>
              <a:gd name="connsiteX10" fmla="*/ 11962369 w 11962369"/>
              <a:gd name="connsiteY10" fmla="*/ 5164309 h 7864796"/>
              <a:gd name="connsiteX11" fmla="*/ 9147401 w 11962369"/>
              <a:gd name="connsiteY11" fmla="*/ 5164309 h 7864796"/>
              <a:gd name="connsiteX12" fmla="*/ 6097023 w 11962369"/>
              <a:gd name="connsiteY12" fmla="*/ 2700488 h 7864796"/>
              <a:gd name="connsiteX13" fmla="*/ 8913235 w 11962369"/>
              <a:gd name="connsiteY13" fmla="*/ 2700488 h 7864796"/>
              <a:gd name="connsiteX14" fmla="*/ 8913235 w 11962369"/>
              <a:gd name="connsiteY14" fmla="*/ 5164309 h 7864796"/>
              <a:gd name="connsiteX15" fmla="*/ 6097023 w 11962369"/>
              <a:gd name="connsiteY15" fmla="*/ 5164309 h 7864796"/>
              <a:gd name="connsiteX16" fmla="*/ 0 w 11962369"/>
              <a:gd name="connsiteY16" fmla="*/ 2700488 h 7864796"/>
              <a:gd name="connsiteX17" fmla="*/ 2813723 w 11962369"/>
              <a:gd name="connsiteY17" fmla="*/ 2700488 h 7864796"/>
              <a:gd name="connsiteX18" fmla="*/ 2813723 w 11962369"/>
              <a:gd name="connsiteY18" fmla="*/ 5164309 h 7864796"/>
              <a:gd name="connsiteX19" fmla="*/ 0 w 11962369"/>
              <a:gd name="connsiteY19" fmla="*/ 5164309 h 7864796"/>
              <a:gd name="connsiteX20" fmla="*/ 9147401 w 11962369"/>
              <a:gd name="connsiteY20" fmla="*/ 0 h 7864796"/>
              <a:gd name="connsiteX21" fmla="*/ 11962369 w 11962369"/>
              <a:gd name="connsiteY21" fmla="*/ 0 h 7864796"/>
              <a:gd name="connsiteX22" fmla="*/ 11962369 w 11962369"/>
              <a:gd name="connsiteY22" fmla="*/ 2462576 h 7864796"/>
              <a:gd name="connsiteX23" fmla="*/ 9147401 w 11962369"/>
              <a:gd name="connsiteY23" fmla="*/ 2462576 h 7864796"/>
              <a:gd name="connsiteX24" fmla="*/ 6097023 w 11962369"/>
              <a:gd name="connsiteY24" fmla="*/ 0 h 7864796"/>
              <a:gd name="connsiteX25" fmla="*/ 8913235 w 11962369"/>
              <a:gd name="connsiteY25" fmla="*/ 0 h 7864796"/>
              <a:gd name="connsiteX26" fmla="*/ 8913235 w 11962369"/>
              <a:gd name="connsiteY26" fmla="*/ 2462576 h 7864796"/>
              <a:gd name="connsiteX27" fmla="*/ 6097023 w 11962369"/>
              <a:gd name="connsiteY27" fmla="*/ 2462576 h 7864796"/>
              <a:gd name="connsiteX28" fmla="*/ 3047888 w 11962369"/>
              <a:gd name="connsiteY28" fmla="*/ 0 h 7864796"/>
              <a:gd name="connsiteX29" fmla="*/ 5864102 w 11962369"/>
              <a:gd name="connsiteY29" fmla="*/ 0 h 7864796"/>
              <a:gd name="connsiteX30" fmla="*/ 5864102 w 11962369"/>
              <a:gd name="connsiteY30" fmla="*/ 2462576 h 7864796"/>
              <a:gd name="connsiteX31" fmla="*/ 3047888 w 11962369"/>
              <a:gd name="connsiteY31" fmla="*/ 2462576 h 786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62369" h="7864796">
                <a:moveTo>
                  <a:pt x="6097023" y="5403467"/>
                </a:moveTo>
                <a:lnTo>
                  <a:pt x="8913235" y="5403467"/>
                </a:lnTo>
                <a:lnTo>
                  <a:pt x="8913235" y="7864796"/>
                </a:lnTo>
                <a:lnTo>
                  <a:pt x="6097023" y="7864796"/>
                </a:lnTo>
                <a:close/>
                <a:moveTo>
                  <a:pt x="3047888" y="5403467"/>
                </a:moveTo>
                <a:lnTo>
                  <a:pt x="5864102" y="5403467"/>
                </a:lnTo>
                <a:lnTo>
                  <a:pt x="5864102" y="7864796"/>
                </a:lnTo>
                <a:lnTo>
                  <a:pt x="3047888" y="7864796"/>
                </a:lnTo>
                <a:close/>
                <a:moveTo>
                  <a:pt x="9147401" y="2700488"/>
                </a:moveTo>
                <a:lnTo>
                  <a:pt x="11962369" y="2700488"/>
                </a:lnTo>
                <a:lnTo>
                  <a:pt x="11962369" y="5164309"/>
                </a:lnTo>
                <a:lnTo>
                  <a:pt x="9147401" y="5164309"/>
                </a:lnTo>
                <a:close/>
                <a:moveTo>
                  <a:pt x="6097023" y="2700488"/>
                </a:moveTo>
                <a:lnTo>
                  <a:pt x="8913235" y="2700488"/>
                </a:lnTo>
                <a:lnTo>
                  <a:pt x="8913235" y="5164309"/>
                </a:lnTo>
                <a:lnTo>
                  <a:pt x="6097023" y="5164309"/>
                </a:lnTo>
                <a:close/>
                <a:moveTo>
                  <a:pt x="0" y="2700488"/>
                </a:moveTo>
                <a:lnTo>
                  <a:pt x="2813723" y="2700488"/>
                </a:lnTo>
                <a:lnTo>
                  <a:pt x="2813723" y="5164309"/>
                </a:lnTo>
                <a:lnTo>
                  <a:pt x="0" y="5164309"/>
                </a:lnTo>
                <a:close/>
                <a:moveTo>
                  <a:pt x="9147401" y="0"/>
                </a:moveTo>
                <a:lnTo>
                  <a:pt x="11962369" y="0"/>
                </a:lnTo>
                <a:lnTo>
                  <a:pt x="11962369" y="2462576"/>
                </a:lnTo>
                <a:lnTo>
                  <a:pt x="9147401" y="2462576"/>
                </a:lnTo>
                <a:close/>
                <a:moveTo>
                  <a:pt x="6097023" y="0"/>
                </a:moveTo>
                <a:lnTo>
                  <a:pt x="8913235" y="0"/>
                </a:lnTo>
                <a:lnTo>
                  <a:pt x="8913235" y="2462576"/>
                </a:lnTo>
                <a:lnTo>
                  <a:pt x="6097023" y="2462576"/>
                </a:lnTo>
                <a:close/>
                <a:moveTo>
                  <a:pt x="3047888" y="0"/>
                </a:moveTo>
                <a:lnTo>
                  <a:pt x="5864102" y="0"/>
                </a:lnTo>
                <a:lnTo>
                  <a:pt x="5864102" y="2462576"/>
                </a:lnTo>
                <a:lnTo>
                  <a:pt x="3047888" y="2462576"/>
                </a:lnTo>
                <a:close/>
              </a:path>
            </a:pathLst>
          </a:custGeom>
          <a:solidFill>
            <a:schemeClr val="bg2">
              <a:lumMod val="95000"/>
            </a:schemeClr>
          </a:solidFill>
        </p:spPr>
        <p:txBody>
          <a:bodyPr wrap="square" anchor="ctr">
            <a:noAutofit/>
          </a:bodyPr>
          <a:lstStyle>
            <a:lvl1pPr marL="0" indent="0" algn="ctr">
              <a:buFontTx/>
              <a:buNone/>
              <a:defRPr sz="1200"/>
            </a:lvl1pPr>
          </a:lstStyle>
          <a:p>
            <a:endParaRPr lang="en-US"/>
          </a:p>
        </p:txBody>
      </p:sp>
      <p:sp>
        <p:nvSpPr>
          <p:cNvPr id="2" name="Title 1">
            <a:extLst>
              <a:ext uri="{FF2B5EF4-FFF2-40B4-BE49-F238E27FC236}">
                <a16:creationId xmlns:a16="http://schemas.microsoft.com/office/drawing/2014/main" id="{95A041C6-BC25-3EEA-71D5-FF113088D223}"/>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29700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91E71D0B-9B8B-FDD7-D343-B7491ED01D3A}"/>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3">
            <a:extLst>
              <a:ext uri="{FF2B5EF4-FFF2-40B4-BE49-F238E27FC236}">
                <a16:creationId xmlns:a16="http://schemas.microsoft.com/office/drawing/2014/main" id="{3EE3083C-E57E-3026-754C-39496CAB731C}"/>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233B059-AA23-8DF8-6AFA-E42A10A1F212}"/>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723391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BA98D5-918B-EDF7-81FF-D1A4686818DE}"/>
              </a:ext>
              <a:ext uri="{C183D7F6-B498-43B3-948B-1728B52AA6E4}">
                <adec:decorative xmlns:adec="http://schemas.microsoft.com/office/drawing/2017/decorative" val="1"/>
              </a:ext>
            </a:extLst>
          </p:cNvPr>
          <p:cNvSpPr/>
          <p:nvPr/>
        </p:nvSpPr>
        <p:spPr>
          <a:xfrm>
            <a:off x="4445389" y="5415923"/>
            <a:ext cx="1901345" cy="14420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13" name="Picture Placeholder 12">
            <a:extLst>
              <a:ext uri="{FF2B5EF4-FFF2-40B4-BE49-F238E27FC236}">
                <a16:creationId xmlns:a16="http://schemas.microsoft.com/office/drawing/2014/main" id="{DFA1307C-1D06-8756-4A3C-CC000A080F2E}"/>
              </a:ext>
            </a:extLst>
          </p:cNvPr>
          <p:cNvSpPr>
            <a:spLocks noGrp="1"/>
          </p:cNvSpPr>
          <p:nvPr>
            <p:ph type="pic" sz="quarter" idx="11"/>
          </p:nvPr>
        </p:nvSpPr>
        <p:spPr>
          <a:xfrm>
            <a:off x="798891" y="1576388"/>
            <a:ext cx="5532803" cy="3691386"/>
          </a:xfrm>
        </p:spPr>
        <p:txBody>
          <a:bodyPr/>
          <a:lstStyle>
            <a:lvl1pPr>
              <a:defRPr b="0" i="0"/>
            </a:lvl1pPr>
          </a:lstStyle>
          <a:p>
            <a:r>
              <a:rPr lang="en-US"/>
              <a:t>Click icon to add picture</a:t>
            </a:r>
          </a:p>
        </p:txBody>
      </p:sp>
      <p:sp>
        <p:nvSpPr>
          <p:cNvPr id="6" name="Rectangle 5">
            <a:extLst>
              <a:ext uri="{FF2B5EF4-FFF2-40B4-BE49-F238E27FC236}">
                <a16:creationId xmlns:a16="http://schemas.microsoft.com/office/drawing/2014/main" id="{F359238C-018E-40DE-071E-B89C4B046CC5}"/>
              </a:ext>
              <a:ext uri="{C183D7F6-B498-43B3-948B-1728B52AA6E4}">
                <adec:decorative xmlns:adec="http://schemas.microsoft.com/office/drawing/2017/decorative" val="1"/>
              </a:ext>
            </a:extLst>
          </p:cNvPr>
          <p:cNvSpPr/>
          <p:nvPr/>
        </p:nvSpPr>
        <p:spPr>
          <a:xfrm>
            <a:off x="0" y="4916"/>
            <a:ext cx="68931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7" name="Rectangle 6">
            <a:extLst>
              <a:ext uri="{FF2B5EF4-FFF2-40B4-BE49-F238E27FC236}">
                <a16:creationId xmlns:a16="http://schemas.microsoft.com/office/drawing/2014/main" id="{EFB0E659-3E7F-52C7-FA7F-4C17BC584FC4}"/>
              </a:ext>
              <a:ext uri="{C183D7F6-B498-43B3-948B-1728B52AA6E4}">
                <adec:decorative xmlns:adec="http://schemas.microsoft.com/office/drawing/2017/decorative" val="1"/>
              </a:ext>
            </a:extLst>
          </p:cNvPr>
          <p:cNvSpPr/>
          <p:nvPr/>
        </p:nvSpPr>
        <p:spPr>
          <a:xfrm>
            <a:off x="812569" y="-8538"/>
            <a:ext cx="1754784" cy="143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8" name="Rectangle 7">
            <a:extLst>
              <a:ext uri="{FF2B5EF4-FFF2-40B4-BE49-F238E27FC236}">
                <a16:creationId xmlns:a16="http://schemas.microsoft.com/office/drawing/2014/main" id="{31A2AD6B-14E3-07CB-A52B-F75B7482D3C8}"/>
              </a:ext>
              <a:ext uri="{C183D7F6-B498-43B3-948B-1728B52AA6E4}">
                <adec:decorative xmlns:adec="http://schemas.microsoft.com/office/drawing/2017/decorative" val="1"/>
              </a:ext>
            </a:extLst>
          </p:cNvPr>
          <p:cNvSpPr/>
          <p:nvPr/>
        </p:nvSpPr>
        <p:spPr>
          <a:xfrm>
            <a:off x="2690605" y="-8538"/>
            <a:ext cx="3656129" cy="1437635"/>
          </a:xfrm>
          <a:prstGeom prst="rect">
            <a:avLst/>
          </a:prstGeom>
          <a:solidFill>
            <a:srgbClr val="17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3C04AB-D181-FB1F-8BE0-9AA5C9772B9A}"/>
              </a:ext>
              <a:ext uri="{C183D7F6-B498-43B3-948B-1728B52AA6E4}">
                <adec:decorative xmlns:adec="http://schemas.microsoft.com/office/drawing/2017/decorative" val="1"/>
              </a:ext>
            </a:extLst>
          </p:cNvPr>
          <p:cNvSpPr/>
          <p:nvPr/>
        </p:nvSpPr>
        <p:spPr>
          <a:xfrm>
            <a:off x="801858" y="5415923"/>
            <a:ext cx="3530991" cy="14420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25">
            <a:extLst>
              <a:ext uri="{FF2B5EF4-FFF2-40B4-BE49-F238E27FC236}">
                <a16:creationId xmlns:a16="http://schemas.microsoft.com/office/drawing/2014/main" id="{F17F4BE2-6086-176E-99AB-90A90448BEEC}"/>
              </a:ext>
              <a:ext uri="{C183D7F6-B498-43B3-948B-1728B52AA6E4}">
                <adec:decorative xmlns:adec="http://schemas.microsoft.com/office/drawing/2017/decorative" val="1"/>
              </a:ext>
            </a:extLst>
          </p:cNvPr>
          <p:cNvSpPr>
            <a:spLocks noChangeArrowheads="1"/>
          </p:cNvSpPr>
          <p:nvPr/>
        </p:nvSpPr>
        <p:spPr bwMode="auto">
          <a:xfrm flipH="1">
            <a:off x="6535738" y="4714402"/>
            <a:ext cx="71999" cy="1442077"/>
          </a:xfrm>
          <a:custGeom>
            <a:avLst/>
            <a:gdLst>
              <a:gd name="T0" fmla="*/ 0 w 120"/>
              <a:gd name="T1" fmla="*/ 759747 h 1165"/>
              <a:gd name="T2" fmla="*/ 77119 w 120"/>
              <a:gd name="T3" fmla="*/ 759747 h 1165"/>
              <a:gd name="T4" fmla="*/ 77119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b="0" i="0">
              <a:latin typeface="Century Gothic" panose="020B0502020202020204" pitchFamily="34" charset="0"/>
            </a:endParaRPr>
          </a:p>
        </p:txBody>
      </p:sp>
      <p:pic>
        <p:nvPicPr>
          <p:cNvPr id="19" name="Picture 18" descr="Grand River Solutions Logo">
            <a:extLst>
              <a:ext uri="{FF2B5EF4-FFF2-40B4-BE49-F238E27FC236}">
                <a16:creationId xmlns:a16="http://schemas.microsoft.com/office/drawing/2014/main" id="{57CAFA04-0A3A-AE61-C7AA-00174325DD13}"/>
              </a:ext>
            </a:extLst>
          </p:cNvPr>
          <p:cNvPicPr>
            <a:picLocks noChangeAspect="1"/>
          </p:cNvPicPr>
          <p:nvPr/>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
        <p:nvSpPr>
          <p:cNvPr id="27" name="Title 26">
            <a:extLst>
              <a:ext uri="{FF2B5EF4-FFF2-40B4-BE49-F238E27FC236}">
                <a16:creationId xmlns:a16="http://schemas.microsoft.com/office/drawing/2014/main" id="{BD876622-5170-8915-9C2E-B758772F9BC3}"/>
              </a:ext>
            </a:extLst>
          </p:cNvPr>
          <p:cNvSpPr>
            <a:spLocks noGrp="1"/>
          </p:cNvSpPr>
          <p:nvPr>
            <p:ph type="title"/>
          </p:nvPr>
        </p:nvSpPr>
        <p:spPr>
          <a:xfrm>
            <a:off x="6538160" y="1143000"/>
            <a:ext cx="5282892" cy="1790414"/>
          </a:xfrm>
        </p:spPr>
        <p:txBody>
          <a:bodyPr anchor="t"/>
          <a:lstStyle>
            <a:lvl1pPr>
              <a:defRPr b="0" i="0"/>
            </a:lvl1pPr>
          </a:lstStyle>
          <a:p>
            <a:r>
              <a:rPr lang="en-US"/>
              <a:t>Click to edit Master title style</a:t>
            </a:r>
          </a:p>
        </p:txBody>
      </p:sp>
      <p:sp>
        <p:nvSpPr>
          <p:cNvPr id="35" name="Text Placeholder 34">
            <a:extLst>
              <a:ext uri="{FF2B5EF4-FFF2-40B4-BE49-F238E27FC236}">
                <a16:creationId xmlns:a16="http://schemas.microsoft.com/office/drawing/2014/main" id="{68EBD171-4676-E5D1-75B2-08FDB097C6AF}"/>
              </a:ext>
            </a:extLst>
          </p:cNvPr>
          <p:cNvSpPr>
            <a:spLocks noGrp="1"/>
          </p:cNvSpPr>
          <p:nvPr>
            <p:ph type="body" sz="quarter" idx="18"/>
          </p:nvPr>
        </p:nvSpPr>
        <p:spPr>
          <a:xfrm>
            <a:off x="6535738" y="2990707"/>
            <a:ext cx="4741862" cy="914400"/>
          </a:xfrm>
        </p:spPr>
        <p:txBody>
          <a:bodyPr/>
          <a:lstStyle>
            <a:lvl1pPr marL="0" indent="0">
              <a:buNone/>
              <a:defRPr b="0" i="0"/>
            </a:lvl1pPr>
          </a:lstStyle>
          <a:p>
            <a:pPr lvl="0"/>
            <a:r>
              <a:rPr lang="en-US"/>
              <a:t>Click to edit Master text styles</a:t>
            </a:r>
          </a:p>
        </p:txBody>
      </p:sp>
      <p:sp>
        <p:nvSpPr>
          <p:cNvPr id="37" name="Text Placeholder 36">
            <a:extLst>
              <a:ext uri="{FF2B5EF4-FFF2-40B4-BE49-F238E27FC236}">
                <a16:creationId xmlns:a16="http://schemas.microsoft.com/office/drawing/2014/main" id="{3B454184-CDD7-E4B3-B1CE-540FCD0A5970}"/>
              </a:ext>
            </a:extLst>
          </p:cNvPr>
          <p:cNvSpPr>
            <a:spLocks noGrp="1"/>
          </p:cNvSpPr>
          <p:nvPr>
            <p:ph type="body" sz="quarter" idx="19" hasCustomPrompt="1"/>
          </p:nvPr>
        </p:nvSpPr>
        <p:spPr>
          <a:xfrm>
            <a:off x="6535738" y="3962400"/>
            <a:ext cx="4741862" cy="685800"/>
          </a:xfrm>
        </p:spPr>
        <p:txBody>
          <a:bodyPr>
            <a:normAutofit/>
          </a:bodyPr>
          <a:lstStyle>
            <a:lvl1pPr marL="0" indent="0">
              <a:buNone/>
              <a:defRPr sz="1800" b="0" i="0">
                <a:latin typeface="+mn-lt"/>
              </a:defRPr>
            </a:lvl1pPr>
          </a:lstStyle>
          <a:p>
            <a:pPr lvl="0"/>
            <a:r>
              <a:rPr lang="en-US"/>
              <a:t>Click to conference info</a:t>
            </a:r>
          </a:p>
        </p:txBody>
      </p:sp>
      <p:sp>
        <p:nvSpPr>
          <p:cNvPr id="40" name="Text Placeholder 39">
            <a:extLst>
              <a:ext uri="{FF2B5EF4-FFF2-40B4-BE49-F238E27FC236}">
                <a16:creationId xmlns:a16="http://schemas.microsoft.com/office/drawing/2014/main" id="{4FEE33A5-1D01-44D0-21D3-B1E2FEB0F168}"/>
              </a:ext>
            </a:extLst>
          </p:cNvPr>
          <p:cNvSpPr>
            <a:spLocks noGrp="1"/>
          </p:cNvSpPr>
          <p:nvPr>
            <p:ph type="body" sz="quarter" idx="20" hasCustomPrompt="1"/>
          </p:nvPr>
        </p:nvSpPr>
        <p:spPr>
          <a:xfrm>
            <a:off x="6625199" y="4708525"/>
            <a:ext cx="4652401" cy="1443038"/>
          </a:xfrm>
        </p:spPr>
        <p:txBody>
          <a:bodyPr>
            <a:normAutofit/>
          </a:bodyPr>
          <a:lstStyle>
            <a:lvl1pPr marL="0" indent="0">
              <a:buNone/>
              <a:defRPr sz="1800" b="0" i="0">
                <a:latin typeface="+mn-lt"/>
              </a:defRPr>
            </a:lvl1pPr>
          </a:lstStyle>
          <a:p>
            <a:pPr lvl="0"/>
            <a:r>
              <a:rPr lang="en-US"/>
              <a:t>Click to edit presenter info</a:t>
            </a:r>
          </a:p>
        </p:txBody>
      </p:sp>
    </p:spTree>
    <p:extLst>
      <p:ext uri="{BB962C8B-B14F-4D97-AF65-F5344CB8AC3E}">
        <p14:creationId xmlns:p14="http://schemas.microsoft.com/office/powerpoint/2010/main" val="2327194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Summary Slide 15">
    <p:spTree>
      <p:nvGrpSpPr>
        <p:cNvPr id="1" name=""/>
        <p:cNvGrpSpPr/>
        <p:nvPr/>
      </p:nvGrpSpPr>
      <p:grpSpPr>
        <a:xfrm>
          <a:off x="0" y="0"/>
          <a:ext cx="0" cy="0"/>
          <a:chOff x="0" y="0"/>
          <a:chExt cx="0" cy="0"/>
        </a:xfrm>
      </p:grpSpPr>
      <p:sp>
        <p:nvSpPr>
          <p:cNvPr id="17" name="Text Placeholder 36">
            <a:extLst>
              <a:ext uri="{FF2B5EF4-FFF2-40B4-BE49-F238E27FC236}">
                <a16:creationId xmlns:a16="http://schemas.microsoft.com/office/drawing/2014/main" id="{96F123DC-407E-92A0-5430-3081EF248DBF}"/>
              </a:ext>
            </a:extLst>
          </p:cNvPr>
          <p:cNvSpPr>
            <a:spLocks noGrp="1"/>
          </p:cNvSpPr>
          <p:nvPr>
            <p:ph type="body" sz="quarter" idx="19" hasCustomPrompt="1"/>
          </p:nvPr>
        </p:nvSpPr>
        <p:spPr>
          <a:xfrm>
            <a:off x="6651933" y="4287258"/>
            <a:ext cx="5413696" cy="388721"/>
          </a:xfrm>
        </p:spPr>
        <p:txBody>
          <a:bodyPr>
            <a:normAutofit/>
          </a:bodyPr>
          <a:lstStyle>
            <a:lvl1pPr marL="0" indent="0">
              <a:buNone/>
              <a:defRPr sz="1800" b="0" i="0">
                <a:latin typeface="+mn-lt"/>
              </a:defRPr>
            </a:lvl1pPr>
          </a:lstStyle>
          <a:p>
            <a:pPr lvl="0"/>
            <a:r>
              <a:rPr lang="en-US"/>
              <a:t>Click to conference info</a:t>
            </a:r>
          </a:p>
        </p:txBody>
      </p:sp>
      <p:grpSp>
        <p:nvGrpSpPr>
          <p:cNvPr id="19" name="Group 18">
            <a:extLst>
              <a:ext uri="{FF2B5EF4-FFF2-40B4-BE49-F238E27FC236}">
                <a16:creationId xmlns:a16="http://schemas.microsoft.com/office/drawing/2014/main" id="{BD7F2448-4258-1C08-CF70-97D71AF08E74}"/>
              </a:ext>
            </a:extLst>
          </p:cNvPr>
          <p:cNvGrpSpPr/>
          <p:nvPr/>
        </p:nvGrpSpPr>
        <p:grpSpPr>
          <a:xfrm>
            <a:off x="0" y="-621142"/>
            <a:ext cx="11662569" cy="7479142"/>
            <a:chOff x="19147" y="-622481"/>
            <a:chExt cx="11662569" cy="7479142"/>
          </a:xfrm>
        </p:grpSpPr>
        <p:sp>
          <p:nvSpPr>
            <p:cNvPr id="3" name="Rectangle 2">
              <a:extLst>
                <a:ext uri="{FF2B5EF4-FFF2-40B4-BE49-F238E27FC236}">
                  <a16:creationId xmlns:a16="http://schemas.microsoft.com/office/drawing/2014/main" id="{9F99AB12-7EF7-FEDF-CAC3-C005595068C9}"/>
                </a:ext>
                <a:ext uri="{C183D7F6-B498-43B3-948B-1728B52AA6E4}">
                  <adec:decorative xmlns:adec="http://schemas.microsoft.com/office/drawing/2017/decorative" val="1"/>
                </a:ext>
              </a:extLst>
            </p:cNvPr>
            <p:cNvSpPr/>
            <p:nvPr/>
          </p:nvSpPr>
          <p:spPr>
            <a:xfrm rot="13500000">
              <a:off x="9286718" y="-643117"/>
              <a:ext cx="2374362" cy="2415634"/>
            </a:xfrm>
            <a:prstGeom prst="rect">
              <a:avLst/>
            </a:prstGeom>
            <a:solidFill>
              <a:srgbClr val="F2F2F2">
                <a:alpha val="599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b="0" i="0">
                <a:solidFill>
                  <a:srgbClr val="FFFFFF"/>
                </a:solidFill>
                <a:latin typeface="Century Gothic" panose="020B0502020202020204" pitchFamily="34" charset="0"/>
              </a:endParaRPr>
            </a:p>
          </p:txBody>
        </p:sp>
        <p:sp>
          <p:nvSpPr>
            <p:cNvPr id="5" name="Freeform 216">
              <a:extLst>
                <a:ext uri="{FF2B5EF4-FFF2-40B4-BE49-F238E27FC236}">
                  <a16:creationId xmlns:a16="http://schemas.microsoft.com/office/drawing/2014/main" id="{BAD705FD-CE26-AA63-A4D8-0E03C98CE489}"/>
                </a:ext>
                <a:ext uri="{C183D7F6-B498-43B3-948B-1728B52AA6E4}">
                  <adec:decorative xmlns:adec="http://schemas.microsoft.com/office/drawing/2017/decorative" val="1"/>
                </a:ext>
              </a:extLst>
            </p:cNvPr>
            <p:cNvSpPr>
              <a:spLocks noChangeArrowheads="1"/>
            </p:cNvSpPr>
            <p:nvPr/>
          </p:nvSpPr>
          <p:spPr bwMode="auto">
            <a:xfrm>
              <a:off x="3026530" y="4640218"/>
              <a:ext cx="3334212" cy="2216443"/>
            </a:xfrm>
            <a:custGeom>
              <a:avLst/>
              <a:gdLst>
                <a:gd name="T0" fmla="*/ 0 w 5355"/>
                <a:gd name="T1" fmla="*/ 1748526 h 3560"/>
                <a:gd name="T2" fmla="*/ 574619 w 5355"/>
                <a:gd name="T3" fmla="*/ 2323750 h 3560"/>
                <a:gd name="T4" fmla="*/ 2921415 w 5355"/>
                <a:gd name="T5" fmla="*/ 2323750 h 3560"/>
                <a:gd name="T6" fmla="*/ 3496034 w 5355"/>
                <a:gd name="T7" fmla="*/ 1748526 h 3560"/>
                <a:gd name="T8" fmla="*/ 1748017 w 5355"/>
                <a:gd name="T9" fmla="*/ 0 h 3560"/>
                <a:gd name="T10" fmla="*/ 0 w 5355"/>
                <a:gd name="T11" fmla="*/ 1748526 h 3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55" h="3560">
                  <a:moveTo>
                    <a:pt x="0" y="2678"/>
                  </a:moveTo>
                  <a:lnTo>
                    <a:pt x="880" y="3559"/>
                  </a:lnTo>
                  <a:lnTo>
                    <a:pt x="4474" y="3559"/>
                  </a:lnTo>
                  <a:lnTo>
                    <a:pt x="5354" y="2678"/>
                  </a:lnTo>
                  <a:lnTo>
                    <a:pt x="2677" y="0"/>
                  </a:lnTo>
                  <a:lnTo>
                    <a:pt x="0" y="2678"/>
                  </a:lnTo>
                </a:path>
              </a:pathLst>
            </a:custGeom>
            <a:solidFill>
              <a:schemeClr val="accent4"/>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6" name="Freeform 217">
              <a:extLst>
                <a:ext uri="{FF2B5EF4-FFF2-40B4-BE49-F238E27FC236}">
                  <a16:creationId xmlns:a16="http://schemas.microsoft.com/office/drawing/2014/main" id="{CDE64890-0D05-0FD6-1508-6A6462A73270}"/>
                </a:ext>
                <a:ext uri="{C183D7F6-B498-43B3-948B-1728B52AA6E4}">
                  <adec:decorative xmlns:adec="http://schemas.microsoft.com/office/drawing/2017/decorative" val="1"/>
                </a:ext>
              </a:extLst>
            </p:cNvPr>
            <p:cNvSpPr>
              <a:spLocks noChangeArrowheads="1"/>
            </p:cNvSpPr>
            <p:nvPr/>
          </p:nvSpPr>
          <p:spPr bwMode="auto">
            <a:xfrm>
              <a:off x="19148" y="1337"/>
              <a:ext cx="2532244" cy="2216445"/>
            </a:xfrm>
            <a:custGeom>
              <a:avLst/>
              <a:gdLst>
                <a:gd name="T0" fmla="*/ 0 w 4064"/>
                <a:gd name="T1" fmla="*/ 0 h 3559"/>
                <a:gd name="T2" fmla="*/ 0 w 4064"/>
                <a:gd name="T3" fmla="*/ 1419200 h 3559"/>
                <a:gd name="T4" fmla="*/ 905688 w 4064"/>
                <a:gd name="T5" fmla="*/ 2323752 h 3559"/>
                <a:gd name="T6" fmla="*/ 2654986 w 4064"/>
                <a:gd name="T7" fmla="*/ 574733 h 3559"/>
                <a:gd name="T8" fmla="*/ 2079946 w 4064"/>
                <a:gd name="T9" fmla="*/ 0 h 3559"/>
                <a:gd name="T10" fmla="*/ 0 w 4064"/>
                <a:gd name="T11" fmla="*/ 0 h 35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64" h="3559">
                  <a:moveTo>
                    <a:pt x="0" y="0"/>
                  </a:moveTo>
                  <a:lnTo>
                    <a:pt x="0" y="2173"/>
                  </a:lnTo>
                  <a:lnTo>
                    <a:pt x="1386" y="3558"/>
                  </a:lnTo>
                  <a:lnTo>
                    <a:pt x="4063" y="880"/>
                  </a:lnTo>
                  <a:lnTo>
                    <a:pt x="3183" y="0"/>
                  </a:lnTo>
                  <a:lnTo>
                    <a:pt x="0" y="0"/>
                  </a:lnTo>
                </a:path>
              </a:pathLst>
            </a:custGeom>
            <a:solidFill>
              <a:schemeClr val="tx2"/>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7" name="Freeform 218">
              <a:extLst>
                <a:ext uri="{FF2B5EF4-FFF2-40B4-BE49-F238E27FC236}">
                  <a16:creationId xmlns:a16="http://schemas.microsoft.com/office/drawing/2014/main" id="{461753F3-D7C1-FA62-1BB9-E348D22A556E}"/>
                </a:ext>
                <a:ext uri="{C183D7F6-B498-43B3-948B-1728B52AA6E4}">
                  <adec:decorative xmlns:adec="http://schemas.microsoft.com/office/drawing/2017/decorative" val="1"/>
                </a:ext>
              </a:extLst>
            </p:cNvPr>
            <p:cNvSpPr>
              <a:spLocks noChangeArrowheads="1"/>
            </p:cNvSpPr>
            <p:nvPr/>
          </p:nvSpPr>
          <p:spPr bwMode="auto">
            <a:xfrm>
              <a:off x="19147" y="3780555"/>
              <a:ext cx="2526750" cy="3076106"/>
            </a:xfrm>
            <a:custGeom>
              <a:avLst/>
              <a:gdLst>
                <a:gd name="T0" fmla="*/ 0 w 4059"/>
                <a:gd name="T1" fmla="*/ 3225286 h 4940"/>
                <a:gd name="T2" fmla="*/ 2074726 w 4059"/>
                <a:gd name="T3" fmla="*/ 3225286 h 4940"/>
                <a:gd name="T4" fmla="*/ 2649225 w 4059"/>
                <a:gd name="T5" fmla="*/ 2650625 h 4940"/>
                <a:gd name="T6" fmla="*/ 0 w 4059"/>
                <a:gd name="T7" fmla="*/ 0 h 4940"/>
                <a:gd name="T8" fmla="*/ 0 w 4059"/>
                <a:gd name="T9" fmla="*/ 3225286 h 4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9" h="4940">
                  <a:moveTo>
                    <a:pt x="0" y="4939"/>
                  </a:moveTo>
                  <a:lnTo>
                    <a:pt x="3178" y="4939"/>
                  </a:lnTo>
                  <a:lnTo>
                    <a:pt x="4058" y="4059"/>
                  </a:lnTo>
                  <a:lnTo>
                    <a:pt x="0" y="0"/>
                  </a:lnTo>
                  <a:lnTo>
                    <a:pt x="0" y="4939"/>
                  </a:lnTo>
                </a:path>
              </a:pathLst>
            </a:custGeom>
            <a:solidFill>
              <a:schemeClr val="accent1"/>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8" name="Freeform 219">
              <a:extLst>
                <a:ext uri="{FF2B5EF4-FFF2-40B4-BE49-F238E27FC236}">
                  <a16:creationId xmlns:a16="http://schemas.microsoft.com/office/drawing/2014/main" id="{BA686571-06AA-4E80-36C0-5885CE3C9D41}"/>
                </a:ext>
                <a:ext uri="{C183D7F6-B498-43B3-948B-1728B52AA6E4}">
                  <adec:decorative xmlns:adec="http://schemas.microsoft.com/office/drawing/2017/decorative" val="1"/>
                </a:ext>
              </a:extLst>
            </p:cNvPr>
            <p:cNvSpPr>
              <a:spLocks noChangeArrowheads="1"/>
            </p:cNvSpPr>
            <p:nvPr/>
          </p:nvSpPr>
          <p:spPr bwMode="auto">
            <a:xfrm>
              <a:off x="3026530" y="1336"/>
              <a:ext cx="5278711" cy="3188714"/>
            </a:xfrm>
            <a:custGeom>
              <a:avLst/>
              <a:gdLst>
                <a:gd name="T0" fmla="*/ 574756 w 8476"/>
                <a:gd name="T1" fmla="*/ 0 h 5119"/>
                <a:gd name="T2" fmla="*/ 0 w 8476"/>
                <a:gd name="T3" fmla="*/ 574868 h 5119"/>
                <a:gd name="T4" fmla="*/ 2767971 w 8476"/>
                <a:gd name="T5" fmla="*/ 3343379 h 5119"/>
                <a:gd name="T6" fmla="*/ 5535288 w 8476"/>
                <a:gd name="T7" fmla="*/ 574868 h 5119"/>
                <a:gd name="T8" fmla="*/ 4960532 w 8476"/>
                <a:gd name="T9" fmla="*/ 0 h 5119"/>
                <a:gd name="T10" fmla="*/ 574756 w 8476"/>
                <a:gd name="T11" fmla="*/ 0 h 5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76" h="5119">
                  <a:moveTo>
                    <a:pt x="880" y="0"/>
                  </a:moveTo>
                  <a:lnTo>
                    <a:pt x="0" y="880"/>
                  </a:lnTo>
                  <a:lnTo>
                    <a:pt x="4238" y="5118"/>
                  </a:lnTo>
                  <a:lnTo>
                    <a:pt x="8475" y="880"/>
                  </a:lnTo>
                  <a:lnTo>
                    <a:pt x="7595" y="0"/>
                  </a:lnTo>
                  <a:lnTo>
                    <a:pt x="880" y="0"/>
                  </a:lnTo>
                </a:path>
              </a:pathLst>
            </a:custGeom>
            <a:solidFill>
              <a:schemeClr val="accent5"/>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grpSp>
      <p:sp>
        <p:nvSpPr>
          <p:cNvPr id="16" name="Text Placeholder 34">
            <a:extLst>
              <a:ext uri="{FF2B5EF4-FFF2-40B4-BE49-F238E27FC236}">
                <a16:creationId xmlns:a16="http://schemas.microsoft.com/office/drawing/2014/main" id="{96721E2A-22C3-DC81-057A-22D711051ABC}"/>
              </a:ext>
            </a:extLst>
          </p:cNvPr>
          <p:cNvSpPr>
            <a:spLocks noGrp="1"/>
          </p:cNvSpPr>
          <p:nvPr>
            <p:ph type="body" sz="quarter" idx="18"/>
          </p:nvPr>
        </p:nvSpPr>
        <p:spPr>
          <a:xfrm>
            <a:off x="6651933" y="3628484"/>
            <a:ext cx="5413696" cy="614073"/>
          </a:xfrm>
        </p:spPr>
        <p:txBody>
          <a:bodyPr/>
          <a:lstStyle>
            <a:lvl1pPr marL="0" indent="0">
              <a:buNone/>
              <a:defRPr b="0" i="0"/>
            </a:lvl1pPr>
          </a:lstStyle>
          <a:p>
            <a:pPr lvl="0"/>
            <a:r>
              <a:rPr lang="en-US"/>
              <a:t>Click to edit Master text styles</a:t>
            </a:r>
          </a:p>
        </p:txBody>
      </p:sp>
      <p:sp>
        <p:nvSpPr>
          <p:cNvPr id="4" name="Picture Placeholder 3">
            <a:extLst>
              <a:ext uri="{FF2B5EF4-FFF2-40B4-BE49-F238E27FC236}">
                <a16:creationId xmlns:a16="http://schemas.microsoft.com/office/drawing/2014/main" id="{4895A133-8F38-DD42-AF3E-B990311A320C}"/>
              </a:ext>
            </a:extLst>
          </p:cNvPr>
          <p:cNvSpPr>
            <a:spLocks noGrp="1"/>
          </p:cNvSpPr>
          <p:nvPr>
            <p:ph type="pic" sz="quarter" idx="10"/>
          </p:nvPr>
        </p:nvSpPr>
        <p:spPr>
          <a:xfrm>
            <a:off x="126371" y="789594"/>
            <a:ext cx="5282210" cy="5278194"/>
          </a:xfrm>
          <a:custGeom>
            <a:avLst/>
            <a:gdLst>
              <a:gd name="connsiteX0" fmla="*/ 5280834 w 10561668"/>
              <a:gd name="connsiteY0" fmla="*/ 0 h 10556388"/>
              <a:gd name="connsiteX1" fmla="*/ 10561668 w 10561668"/>
              <a:gd name="connsiteY1" fmla="*/ 5278818 h 10556388"/>
              <a:gd name="connsiteX2" fmla="*/ 5280834 w 10561668"/>
              <a:gd name="connsiteY2" fmla="*/ 10556388 h 10556388"/>
              <a:gd name="connsiteX3" fmla="*/ 0 w 10561668"/>
              <a:gd name="connsiteY3" fmla="*/ 5278818 h 10556388"/>
            </a:gdLst>
            <a:ahLst/>
            <a:cxnLst>
              <a:cxn ang="0">
                <a:pos x="connsiteX0" y="connsiteY0"/>
              </a:cxn>
              <a:cxn ang="0">
                <a:pos x="connsiteX1" y="connsiteY1"/>
              </a:cxn>
              <a:cxn ang="0">
                <a:pos x="connsiteX2" y="connsiteY2"/>
              </a:cxn>
              <a:cxn ang="0">
                <a:pos x="connsiteX3" y="connsiteY3"/>
              </a:cxn>
            </a:cxnLst>
            <a:rect l="l" t="t" r="r" b="b"/>
            <a:pathLst>
              <a:path w="10561668" h="10556388">
                <a:moveTo>
                  <a:pt x="5280834" y="0"/>
                </a:moveTo>
                <a:lnTo>
                  <a:pt x="10561668" y="5278818"/>
                </a:lnTo>
                <a:lnTo>
                  <a:pt x="5280834" y="10556388"/>
                </a:lnTo>
                <a:lnTo>
                  <a:pt x="0" y="5278818"/>
                </a:ln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2" name="Title 1">
            <a:extLst>
              <a:ext uri="{FF2B5EF4-FFF2-40B4-BE49-F238E27FC236}">
                <a16:creationId xmlns:a16="http://schemas.microsoft.com/office/drawing/2014/main" id="{128347EF-CB0D-78F5-FB3E-2BBF0321D461}"/>
              </a:ext>
            </a:extLst>
          </p:cNvPr>
          <p:cNvSpPr>
            <a:spLocks noGrp="1"/>
          </p:cNvSpPr>
          <p:nvPr>
            <p:ph type="title"/>
          </p:nvPr>
        </p:nvSpPr>
        <p:spPr>
          <a:xfrm>
            <a:off x="6651933" y="2321027"/>
            <a:ext cx="5422043" cy="1262756"/>
          </a:xfrm>
        </p:spPr>
        <p:txBody>
          <a:bodyPr anchor="t"/>
          <a:lstStyle>
            <a:lvl1pPr>
              <a:defRPr b="0" i="0" spc="0" baseline="0">
                <a:latin typeface="+mj-lt"/>
              </a:defRPr>
            </a:lvl1pPr>
          </a:lstStyle>
          <a:p>
            <a:r>
              <a:rPr lang="en-US"/>
              <a:t>Click to edit Master title style</a:t>
            </a:r>
          </a:p>
        </p:txBody>
      </p:sp>
      <p:sp>
        <p:nvSpPr>
          <p:cNvPr id="15" name="Freeform 225">
            <a:extLst>
              <a:ext uri="{FF2B5EF4-FFF2-40B4-BE49-F238E27FC236}">
                <a16:creationId xmlns:a16="http://schemas.microsoft.com/office/drawing/2014/main" id="{AB4E2EA6-50A2-4C54-A722-E23B0B7834E5}"/>
              </a:ext>
              <a:ext uri="{C183D7F6-B498-43B3-948B-1728B52AA6E4}">
                <adec:decorative xmlns:adec="http://schemas.microsoft.com/office/drawing/2017/decorative" val="1"/>
              </a:ext>
            </a:extLst>
          </p:cNvPr>
          <p:cNvSpPr>
            <a:spLocks noChangeArrowheads="1"/>
          </p:cNvSpPr>
          <p:nvPr/>
        </p:nvSpPr>
        <p:spPr bwMode="auto">
          <a:xfrm flipH="1">
            <a:off x="6641930" y="4738786"/>
            <a:ext cx="71999" cy="1442077"/>
          </a:xfrm>
          <a:custGeom>
            <a:avLst/>
            <a:gdLst>
              <a:gd name="T0" fmla="*/ 0 w 120"/>
              <a:gd name="T1" fmla="*/ 759747 h 1165"/>
              <a:gd name="T2" fmla="*/ 77119 w 120"/>
              <a:gd name="T3" fmla="*/ 759747 h 1165"/>
              <a:gd name="T4" fmla="*/ 77119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b="0" i="0">
              <a:latin typeface="Century Gothic" panose="020B0502020202020204" pitchFamily="34" charset="0"/>
            </a:endParaRPr>
          </a:p>
        </p:txBody>
      </p:sp>
      <p:sp>
        <p:nvSpPr>
          <p:cNvPr id="18" name="Text Placeholder 39">
            <a:extLst>
              <a:ext uri="{FF2B5EF4-FFF2-40B4-BE49-F238E27FC236}">
                <a16:creationId xmlns:a16="http://schemas.microsoft.com/office/drawing/2014/main" id="{256CA608-90D9-66B0-2107-33DFF1619976}"/>
              </a:ext>
            </a:extLst>
          </p:cNvPr>
          <p:cNvSpPr>
            <a:spLocks noGrp="1"/>
          </p:cNvSpPr>
          <p:nvPr>
            <p:ph type="body" sz="quarter" idx="20" hasCustomPrompt="1"/>
          </p:nvPr>
        </p:nvSpPr>
        <p:spPr>
          <a:xfrm>
            <a:off x="6713929" y="4738786"/>
            <a:ext cx="5351700" cy="1424932"/>
          </a:xfrm>
        </p:spPr>
        <p:txBody>
          <a:bodyPr>
            <a:normAutofit/>
          </a:bodyPr>
          <a:lstStyle>
            <a:lvl1pPr marL="0" indent="0">
              <a:buNone/>
              <a:defRPr sz="1800" b="0" i="0">
                <a:latin typeface="+mn-lt"/>
              </a:defRPr>
            </a:lvl1pPr>
          </a:lstStyle>
          <a:p>
            <a:pPr lvl="0"/>
            <a:r>
              <a:rPr lang="en-US"/>
              <a:t>Click to edit presenter info</a:t>
            </a:r>
          </a:p>
        </p:txBody>
      </p:sp>
      <p:pic>
        <p:nvPicPr>
          <p:cNvPr id="22" name="Picture 21" descr="Grand River Solutions Logo">
            <a:extLst>
              <a:ext uri="{FF2B5EF4-FFF2-40B4-BE49-F238E27FC236}">
                <a16:creationId xmlns:a16="http://schemas.microsoft.com/office/drawing/2014/main" id="{861A6F59-B0A0-6DC6-88B8-AF00C73E405B}"/>
              </a:ext>
            </a:extLst>
          </p:cNvPr>
          <p:cNvPicPr>
            <a:picLocks noChangeAspect="1"/>
          </p:cNvPicPr>
          <p:nvPr/>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583304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6E5365-86B6-3773-46FD-F5EA637BCCF3}"/>
              </a:ext>
              <a:ext uri="{C183D7F6-B498-43B3-948B-1728B52AA6E4}">
                <adec:decorative xmlns:adec="http://schemas.microsoft.com/office/drawing/2017/decorative" val="1"/>
              </a:ext>
            </a:extLst>
          </p:cNvPr>
          <p:cNvGrpSpPr/>
          <p:nvPr/>
        </p:nvGrpSpPr>
        <p:grpSpPr>
          <a:xfrm>
            <a:off x="0" y="1375914"/>
            <a:ext cx="12240127" cy="5681050"/>
            <a:chOff x="0" y="1375914"/>
            <a:chExt cx="12240127" cy="5681050"/>
          </a:xfrm>
        </p:grpSpPr>
        <p:sp>
          <p:nvSpPr>
            <p:cNvPr id="8" name="Rectangle 7">
              <a:extLst>
                <a:ext uri="{FF2B5EF4-FFF2-40B4-BE49-F238E27FC236}">
                  <a16:creationId xmlns:a16="http://schemas.microsoft.com/office/drawing/2014/main" id="{8CB3B26B-8A37-636D-F4AD-3F0870B27253}"/>
                </a:ext>
              </a:extLst>
            </p:cNvPr>
            <p:cNvSpPr/>
            <p:nvPr/>
          </p:nvSpPr>
          <p:spPr>
            <a:xfrm>
              <a:off x="0" y="6441090"/>
              <a:ext cx="12192000" cy="4169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B35B0E-8F58-F2A2-CED9-4446C5385457}"/>
                </a:ext>
              </a:extLst>
            </p:cNvPr>
            <p:cNvSpPr/>
            <p:nvPr/>
          </p:nvSpPr>
          <p:spPr>
            <a:xfrm>
              <a:off x="6270625" y="1375914"/>
              <a:ext cx="5943600" cy="41061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nd River Solutions Logo">
              <a:extLst>
                <a:ext uri="{FF2B5EF4-FFF2-40B4-BE49-F238E27FC236}">
                  <a16:creationId xmlns:a16="http://schemas.microsoft.com/office/drawing/2014/main" id="{209330A9-3476-3F5E-C9F1-6319F0A12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2">
            <a:extLst>
              <a:ext uri="{FF2B5EF4-FFF2-40B4-BE49-F238E27FC236}">
                <a16:creationId xmlns:a16="http://schemas.microsoft.com/office/drawing/2014/main" id="{50F61741-EA0D-E7CD-6642-77C8158B40F5}"/>
              </a:ext>
            </a:extLst>
          </p:cNvPr>
          <p:cNvSpPr>
            <a:spLocks noGrp="1"/>
          </p:cNvSpPr>
          <p:nvPr>
            <p:ph idx="1" hasCustomPrompt="1"/>
          </p:nvPr>
        </p:nvSpPr>
        <p:spPr>
          <a:xfrm>
            <a:off x="380296" y="1375915"/>
            <a:ext cx="5868104" cy="4106170"/>
          </a:xfrm>
        </p:spPr>
        <p:txBody>
          <a:bodyPr>
            <a:normAutofit/>
          </a:bodyPr>
          <a:lstStyle>
            <a:lvl1pPr>
              <a:defRPr sz="2200" b="0" i="0" cap="none"/>
            </a:lvl1pPr>
            <a:lvl2pPr>
              <a:defRPr b="0" i="0"/>
            </a:lvl2pPr>
            <a:lvl3pPr>
              <a:defRPr b="0" i="0"/>
            </a:lvl3pPr>
            <a:lvl4pPr>
              <a:defRPr b="0" i="0"/>
            </a:lvl4pPr>
            <a:lvl5pPr>
              <a:defRPr b="0" i="0"/>
            </a:lvl5pPr>
          </a:lstStyle>
          <a:p>
            <a:pPr lvl="0"/>
            <a:r>
              <a:rPr lang="en-US"/>
              <a:t>Click to edit master text styles</a:t>
            </a:r>
          </a:p>
        </p:txBody>
      </p:sp>
      <p:sp>
        <p:nvSpPr>
          <p:cNvPr id="15" name="Text Placeholder 14">
            <a:extLst>
              <a:ext uri="{FF2B5EF4-FFF2-40B4-BE49-F238E27FC236}">
                <a16:creationId xmlns:a16="http://schemas.microsoft.com/office/drawing/2014/main" id="{9FC09310-EADA-05D1-86DC-ACB0D307EEA9}"/>
              </a:ext>
            </a:extLst>
          </p:cNvPr>
          <p:cNvSpPr>
            <a:spLocks noGrp="1"/>
          </p:cNvSpPr>
          <p:nvPr>
            <p:ph type="body" sz="quarter" idx="10" hasCustomPrompt="1"/>
          </p:nvPr>
        </p:nvSpPr>
        <p:spPr>
          <a:xfrm>
            <a:off x="6556375" y="1645920"/>
            <a:ext cx="5372100" cy="3517751"/>
          </a:xfrm>
        </p:spPr>
        <p:txBody>
          <a:bodyPr>
            <a:normAutofit/>
          </a:bodyPr>
          <a:lstStyle>
            <a:lvl1pPr marL="0" indent="0">
              <a:buNone/>
              <a:defRPr sz="2200" b="0" i="0" cap="none" spc="0">
                <a:solidFill>
                  <a:schemeClr val="bg1"/>
                </a:solidFill>
              </a:defRPr>
            </a:lvl1pPr>
            <a:lvl2pPr marL="457108"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A1DE5DDF-D1C1-2449-E6F6-DA3016809E51}"/>
              </a:ext>
            </a:extLst>
          </p:cNvPr>
          <p:cNvSpPr>
            <a:spLocks noGrp="1"/>
          </p:cNvSpPr>
          <p:nvPr>
            <p:ph type="body" sz="quarter" idx="11" hasCustomPrompt="1"/>
          </p:nvPr>
        </p:nvSpPr>
        <p:spPr>
          <a:xfrm>
            <a:off x="263787" y="5481638"/>
            <a:ext cx="11928213" cy="958850"/>
          </a:xfrm>
        </p:spPr>
        <p:txBody>
          <a:bodyPr/>
          <a:lstStyle>
            <a:lvl1pPr marL="0" indent="0">
              <a:buNone/>
              <a:defRPr b="0" i="0" cap="none"/>
            </a:lvl1pPr>
          </a:lstStyle>
          <a:p>
            <a:pPr lvl="0"/>
            <a:r>
              <a:rPr lang="en-US"/>
              <a:t>Click to edit master text styles</a:t>
            </a:r>
          </a:p>
        </p:txBody>
      </p:sp>
      <p:sp>
        <p:nvSpPr>
          <p:cNvPr id="4" name="Title 1">
            <a:extLst>
              <a:ext uri="{FF2B5EF4-FFF2-40B4-BE49-F238E27FC236}">
                <a16:creationId xmlns:a16="http://schemas.microsoft.com/office/drawing/2014/main" id="{3187901B-35FA-5724-5524-BBDAEAC9651F}"/>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030460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FF6A38-531D-F716-DEAA-CF8C28A84F5B}"/>
              </a:ext>
              <a:ext uri="{C183D7F6-B498-43B3-948B-1728B52AA6E4}">
                <adec:decorative xmlns:adec="http://schemas.microsoft.com/office/drawing/2017/decorative" val="1"/>
              </a:ext>
            </a:extLst>
          </p:cNvPr>
          <p:cNvGrpSpPr/>
          <p:nvPr/>
        </p:nvGrpSpPr>
        <p:grpSpPr>
          <a:xfrm>
            <a:off x="0" y="0"/>
            <a:ext cx="12190412" cy="6903781"/>
            <a:chOff x="0" y="0"/>
            <a:chExt cx="12190412" cy="6903781"/>
          </a:xfrm>
        </p:grpSpPr>
        <p:sp>
          <p:nvSpPr>
            <p:cNvPr id="16" name="Rectangle 15">
              <a:extLst>
                <a:ext uri="{FF2B5EF4-FFF2-40B4-BE49-F238E27FC236}">
                  <a16:creationId xmlns:a16="http://schemas.microsoft.com/office/drawing/2014/main" id="{4D01341A-61E8-66B2-69DA-8AB554D73FED}"/>
                </a:ext>
                <a:ext uri="{C183D7F6-B498-43B3-948B-1728B52AA6E4}">
                  <adec:decorative xmlns:adec="http://schemas.microsoft.com/office/drawing/2017/decorative" val="1"/>
                </a:ext>
              </a:extLst>
            </p:cNvPr>
            <p:cNvSpPr/>
            <p:nvPr/>
          </p:nvSpPr>
          <p:spPr>
            <a:xfrm>
              <a:off x="6325" y="1649061"/>
              <a:ext cx="11671869" cy="4014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panose="02040502050505030304"/>
                <a:ea typeface="+mn-ea"/>
                <a:cs typeface="+mn-cs"/>
              </a:endParaRPr>
            </a:p>
          </p:txBody>
        </p:sp>
        <p:sp>
          <p:nvSpPr>
            <p:cNvPr id="17" name="Rectangle 16">
              <a:extLst>
                <a:ext uri="{FF2B5EF4-FFF2-40B4-BE49-F238E27FC236}">
                  <a16:creationId xmlns:a16="http://schemas.microsoft.com/office/drawing/2014/main" id="{6CE7682C-6484-355E-3F8C-F45901168894}"/>
                </a:ext>
                <a:ext uri="{C183D7F6-B498-43B3-948B-1728B52AA6E4}">
                  <adec:decorative xmlns:adec="http://schemas.microsoft.com/office/drawing/2017/decorative" val="1"/>
                </a:ext>
              </a:extLst>
            </p:cNvPr>
            <p:cNvSpPr/>
            <p:nvPr/>
          </p:nvSpPr>
          <p:spPr>
            <a:xfrm>
              <a:off x="11678194" y="0"/>
              <a:ext cx="51221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17" descr="Grand River Solutions Logo">
              <a:extLst>
                <a:ext uri="{FF2B5EF4-FFF2-40B4-BE49-F238E27FC236}">
                  <a16:creationId xmlns:a16="http://schemas.microsoft.com/office/drawing/2014/main" id="{D6234E1B-CCB9-F0EA-1D9D-22383B1B1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1594" y="6602359"/>
              <a:ext cx="4257580" cy="301422"/>
            </a:xfrm>
            <a:prstGeom prst="rect">
              <a:avLst/>
            </a:prstGeom>
          </p:spPr>
        </p:pic>
        <p:sp>
          <p:nvSpPr>
            <p:cNvPr id="24" name="Rectangle 23">
              <a:extLst>
                <a:ext uri="{FF2B5EF4-FFF2-40B4-BE49-F238E27FC236}">
                  <a16:creationId xmlns:a16="http://schemas.microsoft.com/office/drawing/2014/main" id="{CB656E12-11B0-1AF4-19FF-182BCA0D6B4F}"/>
                </a:ext>
                <a:ext uri="{C183D7F6-B498-43B3-948B-1728B52AA6E4}">
                  <adec:decorative xmlns:adec="http://schemas.microsoft.com/office/drawing/2017/decorative" val="1"/>
                </a:ext>
              </a:extLst>
            </p:cNvPr>
            <p:cNvSpPr/>
            <p:nvPr/>
          </p:nvSpPr>
          <p:spPr>
            <a:xfrm>
              <a:off x="0" y="0"/>
              <a:ext cx="5122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27" name="Text Placeholder 26">
            <a:extLst>
              <a:ext uri="{FF2B5EF4-FFF2-40B4-BE49-F238E27FC236}">
                <a16:creationId xmlns:a16="http://schemas.microsoft.com/office/drawing/2014/main" id="{C5AFAAB3-275B-DA9C-84F1-09648599BD61}"/>
              </a:ext>
            </a:extLst>
          </p:cNvPr>
          <p:cNvSpPr>
            <a:spLocks noGrp="1"/>
          </p:cNvSpPr>
          <p:nvPr>
            <p:ph type="body" sz="quarter" idx="10" hasCustomPrompt="1"/>
          </p:nvPr>
        </p:nvSpPr>
        <p:spPr>
          <a:xfrm>
            <a:off x="838200" y="1036780"/>
            <a:ext cx="10515600" cy="415782"/>
          </a:xfrm>
        </p:spPr>
        <p:txBody>
          <a:bodyPr anchor="ctr">
            <a:normAutofit/>
          </a:bodyPr>
          <a:lstStyle>
            <a:lvl1pPr marL="0" indent="0" algn="ctr">
              <a:buNone/>
              <a:defRPr sz="2000" b="0" i="0" cap="none">
                <a:latin typeface="+mj-lt"/>
              </a:defRPr>
            </a:lvl1pPr>
            <a:lvl2pPr marL="457108" indent="0">
              <a:buNone/>
              <a:defRPr/>
            </a:lvl2pPr>
            <a:lvl3pPr marL="914217" indent="0">
              <a:buNone/>
              <a:defRPr/>
            </a:lvl3pPr>
            <a:lvl4pPr marL="1371325" indent="0">
              <a:buNone/>
              <a:defRPr/>
            </a:lvl4pPr>
            <a:lvl5pPr marL="1828434" indent="0">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50F61741-EA0D-E7CD-6642-77C8158B40F5}"/>
              </a:ext>
            </a:extLst>
          </p:cNvPr>
          <p:cNvSpPr>
            <a:spLocks noGrp="1"/>
          </p:cNvSpPr>
          <p:nvPr>
            <p:ph idx="1"/>
          </p:nvPr>
        </p:nvSpPr>
        <p:spPr>
          <a:xfrm>
            <a:off x="838201" y="1825625"/>
            <a:ext cx="5257799" cy="36069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1A0B421-E9D0-94B4-A2E7-A3C8923F7FFD}"/>
              </a:ext>
            </a:extLst>
          </p:cNvPr>
          <p:cNvSpPr>
            <a:spLocks noGrp="1"/>
          </p:cNvSpPr>
          <p:nvPr>
            <p:ph type="body" sz="quarter" idx="11" hasCustomPrompt="1"/>
          </p:nvPr>
        </p:nvSpPr>
        <p:spPr>
          <a:xfrm>
            <a:off x="1500981" y="5881387"/>
            <a:ext cx="9186862" cy="503237"/>
          </a:xfrm>
          <a:solidFill>
            <a:schemeClr val="accent4"/>
          </a:solidFill>
        </p:spPr>
        <p:txBody>
          <a:bodyPr anchor="ctr">
            <a:normAutofit/>
          </a:bodyPr>
          <a:lstStyle>
            <a:lvl1pPr marL="0" indent="0" algn="ctr">
              <a:buNone/>
              <a:defRPr sz="2000" b="0" i="0" cap="none">
                <a:solidFill>
                  <a:schemeClr val="bg1"/>
                </a:solidFill>
              </a:defRPr>
            </a:lvl1pPr>
          </a:lstStyle>
          <a:p>
            <a:pPr lvl="0"/>
            <a:r>
              <a:rPr lang="en-US"/>
              <a:t>Click to edit master text styles</a:t>
            </a:r>
          </a:p>
        </p:txBody>
      </p:sp>
      <p:sp>
        <p:nvSpPr>
          <p:cNvPr id="4" name="Content Placeholder 8">
            <a:extLst>
              <a:ext uri="{FF2B5EF4-FFF2-40B4-BE49-F238E27FC236}">
                <a16:creationId xmlns:a16="http://schemas.microsoft.com/office/drawing/2014/main" id="{8AF906E7-2D13-3ECF-7518-6C03F8EE649C}"/>
              </a:ext>
            </a:extLst>
          </p:cNvPr>
          <p:cNvSpPr>
            <a:spLocks noGrp="1"/>
          </p:cNvSpPr>
          <p:nvPr>
            <p:ph sz="quarter" idx="12"/>
          </p:nvPr>
        </p:nvSpPr>
        <p:spPr>
          <a:xfrm>
            <a:off x="6344194" y="1825624"/>
            <a:ext cx="5334000" cy="36069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9B5DF22-2FA9-4FAA-2BBB-5117C5069434}"/>
              </a:ext>
            </a:extLst>
          </p:cNvPr>
          <p:cNvSpPr>
            <a:spLocks noGrp="1"/>
          </p:cNvSpPr>
          <p:nvPr>
            <p:ph type="title" hasCustomPrompt="1"/>
          </p:nvPr>
        </p:nvSpPr>
        <p:spPr>
          <a:xfrm>
            <a:off x="838201" y="365129"/>
            <a:ext cx="10515600" cy="671651"/>
          </a:xfrm>
        </p:spPr>
        <p:txBody>
          <a:bodyPr anchor="t">
            <a:noAutofit/>
          </a:bodyPr>
          <a:lstStyle>
            <a:lvl1pPr>
              <a:defRPr sz="4000" b="1" i="0" cap="all" spc="0" baseline="0"/>
            </a:lvl1pPr>
          </a:lstStyle>
          <a:p>
            <a:r>
              <a:rPr lang="en-US"/>
              <a:t>CLICK TO EDIT MASTER TITLE STYLE</a:t>
            </a:r>
          </a:p>
        </p:txBody>
      </p:sp>
    </p:spTree>
    <p:extLst>
      <p:ext uri="{BB962C8B-B14F-4D97-AF65-F5344CB8AC3E}">
        <p14:creationId xmlns:p14="http://schemas.microsoft.com/office/powerpoint/2010/main" val="1828096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FF6A38-531D-F716-DEAA-CF8C28A84F5B}"/>
              </a:ext>
              <a:ext uri="{C183D7F6-B498-43B3-948B-1728B52AA6E4}">
                <adec:decorative xmlns:adec="http://schemas.microsoft.com/office/drawing/2017/decorative" val="1"/>
              </a:ext>
            </a:extLst>
          </p:cNvPr>
          <p:cNvGrpSpPr/>
          <p:nvPr/>
        </p:nvGrpSpPr>
        <p:grpSpPr>
          <a:xfrm>
            <a:off x="0" y="0"/>
            <a:ext cx="12190412" cy="6903781"/>
            <a:chOff x="0" y="0"/>
            <a:chExt cx="12190412" cy="6903781"/>
          </a:xfrm>
        </p:grpSpPr>
        <p:sp>
          <p:nvSpPr>
            <p:cNvPr id="16" name="Rectangle 15">
              <a:extLst>
                <a:ext uri="{FF2B5EF4-FFF2-40B4-BE49-F238E27FC236}">
                  <a16:creationId xmlns:a16="http://schemas.microsoft.com/office/drawing/2014/main" id="{4D01341A-61E8-66B2-69DA-8AB554D73FED}"/>
                </a:ext>
                <a:ext uri="{C183D7F6-B498-43B3-948B-1728B52AA6E4}">
                  <adec:decorative xmlns:adec="http://schemas.microsoft.com/office/drawing/2017/decorative" val="1"/>
                </a:ext>
              </a:extLst>
            </p:cNvPr>
            <p:cNvSpPr/>
            <p:nvPr/>
          </p:nvSpPr>
          <p:spPr>
            <a:xfrm>
              <a:off x="6325" y="1649061"/>
              <a:ext cx="11671869" cy="4014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panose="02040502050505030304"/>
                <a:ea typeface="+mn-ea"/>
                <a:cs typeface="+mn-cs"/>
              </a:endParaRPr>
            </a:p>
          </p:txBody>
        </p:sp>
        <p:sp>
          <p:nvSpPr>
            <p:cNvPr id="17" name="Rectangle 16">
              <a:extLst>
                <a:ext uri="{FF2B5EF4-FFF2-40B4-BE49-F238E27FC236}">
                  <a16:creationId xmlns:a16="http://schemas.microsoft.com/office/drawing/2014/main" id="{6CE7682C-6484-355E-3F8C-F45901168894}"/>
                </a:ext>
                <a:ext uri="{C183D7F6-B498-43B3-948B-1728B52AA6E4}">
                  <adec:decorative xmlns:adec="http://schemas.microsoft.com/office/drawing/2017/decorative" val="1"/>
                </a:ext>
              </a:extLst>
            </p:cNvPr>
            <p:cNvSpPr/>
            <p:nvPr/>
          </p:nvSpPr>
          <p:spPr>
            <a:xfrm>
              <a:off x="11678194" y="0"/>
              <a:ext cx="51221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17" descr="Grand River Solutions Logo">
              <a:extLst>
                <a:ext uri="{FF2B5EF4-FFF2-40B4-BE49-F238E27FC236}">
                  <a16:creationId xmlns:a16="http://schemas.microsoft.com/office/drawing/2014/main" id="{D6234E1B-CCB9-F0EA-1D9D-22383B1B1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1594" y="6602359"/>
              <a:ext cx="4257580" cy="301422"/>
            </a:xfrm>
            <a:prstGeom prst="rect">
              <a:avLst/>
            </a:prstGeom>
          </p:spPr>
        </p:pic>
        <p:sp>
          <p:nvSpPr>
            <p:cNvPr id="24" name="Rectangle 23">
              <a:extLst>
                <a:ext uri="{FF2B5EF4-FFF2-40B4-BE49-F238E27FC236}">
                  <a16:creationId xmlns:a16="http://schemas.microsoft.com/office/drawing/2014/main" id="{CB656E12-11B0-1AF4-19FF-182BCA0D6B4F}"/>
                </a:ext>
                <a:ext uri="{C183D7F6-B498-43B3-948B-1728B52AA6E4}">
                  <adec:decorative xmlns:adec="http://schemas.microsoft.com/office/drawing/2017/decorative" val="1"/>
                </a:ext>
              </a:extLst>
            </p:cNvPr>
            <p:cNvSpPr/>
            <p:nvPr/>
          </p:nvSpPr>
          <p:spPr>
            <a:xfrm>
              <a:off x="0" y="0"/>
              <a:ext cx="51221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2" name="Title 1">
            <a:extLst>
              <a:ext uri="{FF2B5EF4-FFF2-40B4-BE49-F238E27FC236}">
                <a16:creationId xmlns:a16="http://schemas.microsoft.com/office/drawing/2014/main" id="{523010CE-F072-CB0D-4616-8CB51E205D3D}"/>
              </a:ext>
            </a:extLst>
          </p:cNvPr>
          <p:cNvSpPr>
            <a:spLocks noGrp="1"/>
          </p:cNvSpPr>
          <p:nvPr>
            <p:ph type="title" hasCustomPrompt="1"/>
          </p:nvPr>
        </p:nvSpPr>
        <p:spPr>
          <a:xfrm>
            <a:off x="838201" y="365129"/>
            <a:ext cx="10515600" cy="671651"/>
          </a:xfrm>
        </p:spPr>
        <p:txBody>
          <a:bodyPr anchor="t">
            <a:noAutofit/>
          </a:bodyPr>
          <a:lstStyle>
            <a:lvl1pPr>
              <a:defRPr sz="4000" b="1" i="0" cap="all" spc="0" baseline="0"/>
            </a:lvl1pPr>
          </a:lstStyle>
          <a:p>
            <a:r>
              <a:rPr lang="en-US"/>
              <a:t>CLICK TO EDIT MASTER TITLE STYLE</a:t>
            </a:r>
          </a:p>
        </p:txBody>
      </p:sp>
      <p:sp>
        <p:nvSpPr>
          <p:cNvPr id="27" name="Text Placeholder 26">
            <a:extLst>
              <a:ext uri="{FF2B5EF4-FFF2-40B4-BE49-F238E27FC236}">
                <a16:creationId xmlns:a16="http://schemas.microsoft.com/office/drawing/2014/main" id="{C5AFAAB3-275B-DA9C-84F1-09648599BD61}"/>
              </a:ext>
            </a:extLst>
          </p:cNvPr>
          <p:cNvSpPr>
            <a:spLocks noGrp="1"/>
          </p:cNvSpPr>
          <p:nvPr>
            <p:ph type="body" sz="quarter" idx="10" hasCustomPrompt="1"/>
          </p:nvPr>
        </p:nvSpPr>
        <p:spPr>
          <a:xfrm>
            <a:off x="838200" y="1036780"/>
            <a:ext cx="10515600" cy="415782"/>
          </a:xfrm>
        </p:spPr>
        <p:txBody>
          <a:bodyPr anchor="ctr">
            <a:normAutofit/>
          </a:bodyPr>
          <a:lstStyle>
            <a:lvl1pPr marL="0" indent="0" algn="ctr">
              <a:buNone/>
              <a:defRPr sz="2000" b="0" i="0" cap="none">
                <a:latin typeface="+mj-lt"/>
              </a:defRPr>
            </a:lvl1pPr>
            <a:lvl2pPr marL="457108" indent="0">
              <a:buNone/>
              <a:defRPr/>
            </a:lvl2pPr>
            <a:lvl3pPr marL="914217" indent="0">
              <a:buNone/>
              <a:defRPr/>
            </a:lvl3pPr>
            <a:lvl4pPr marL="1371325" indent="0">
              <a:buNone/>
              <a:defRPr/>
            </a:lvl4pPr>
            <a:lvl5pPr marL="1828434" indent="0">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50F61741-EA0D-E7CD-6642-77C8158B40F5}"/>
              </a:ext>
            </a:extLst>
          </p:cNvPr>
          <p:cNvSpPr>
            <a:spLocks noGrp="1"/>
          </p:cNvSpPr>
          <p:nvPr>
            <p:ph idx="1"/>
          </p:nvPr>
        </p:nvSpPr>
        <p:spPr>
          <a:xfrm>
            <a:off x="838201" y="1825625"/>
            <a:ext cx="5257799" cy="36069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1A0B421-E9D0-94B4-A2E7-A3C8923F7FFD}"/>
              </a:ext>
            </a:extLst>
          </p:cNvPr>
          <p:cNvSpPr>
            <a:spLocks noGrp="1"/>
          </p:cNvSpPr>
          <p:nvPr>
            <p:ph type="body" sz="quarter" idx="11" hasCustomPrompt="1"/>
          </p:nvPr>
        </p:nvSpPr>
        <p:spPr>
          <a:xfrm>
            <a:off x="1500981" y="5881387"/>
            <a:ext cx="9186862" cy="503237"/>
          </a:xfrm>
          <a:solidFill>
            <a:schemeClr val="tx2"/>
          </a:solidFill>
        </p:spPr>
        <p:txBody>
          <a:bodyPr anchor="ctr">
            <a:normAutofit/>
          </a:bodyPr>
          <a:lstStyle>
            <a:lvl1pPr marL="0" indent="0" algn="ctr">
              <a:buNone/>
              <a:defRPr sz="2000" b="0" i="0" cap="none">
                <a:solidFill>
                  <a:schemeClr val="bg1"/>
                </a:solidFill>
              </a:defRPr>
            </a:lvl1pPr>
          </a:lstStyle>
          <a:p>
            <a:pPr lvl="0"/>
            <a:r>
              <a:rPr lang="en-US"/>
              <a:t>Click to edit master text styles</a:t>
            </a:r>
          </a:p>
        </p:txBody>
      </p:sp>
      <p:sp>
        <p:nvSpPr>
          <p:cNvPr id="5" name="Content Placeholder 8">
            <a:extLst>
              <a:ext uri="{FF2B5EF4-FFF2-40B4-BE49-F238E27FC236}">
                <a16:creationId xmlns:a16="http://schemas.microsoft.com/office/drawing/2014/main" id="{424D7332-64B6-17FE-8661-C9A421C75D35}"/>
              </a:ext>
            </a:extLst>
          </p:cNvPr>
          <p:cNvSpPr>
            <a:spLocks noGrp="1"/>
          </p:cNvSpPr>
          <p:nvPr>
            <p:ph sz="quarter" idx="12"/>
          </p:nvPr>
        </p:nvSpPr>
        <p:spPr>
          <a:xfrm>
            <a:off x="6344194" y="1825624"/>
            <a:ext cx="5334000" cy="36069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586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91E71D0B-9B8B-FDD7-D343-B7491ED01D3A}"/>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3">
            <a:extLst>
              <a:ext uri="{FF2B5EF4-FFF2-40B4-BE49-F238E27FC236}">
                <a16:creationId xmlns:a16="http://schemas.microsoft.com/office/drawing/2014/main" id="{3EE3083C-E57E-3026-754C-39496CAB731C}"/>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233B059-AA23-8DF8-6AFA-E42A10A1F212}"/>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56350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04174C3-7A2D-3517-33B0-FD79CF08735F}"/>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F7478324-D549-0413-0E81-E1A51A9AAD89}"/>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7E4217D-925C-0E76-B152-80EA5912FEC2}"/>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790632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AD2F1EE6-1A52-5C77-6063-202C2350F7E1}"/>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2F5EC58-896A-317F-842D-B26147DE042A}"/>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A3917D3-7873-22D2-033D-CE6A03CD822F}"/>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4081724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CFD211A-7214-259B-F657-3012A8921A66}"/>
              </a:ext>
              <a:ext uri="{C183D7F6-B498-43B3-948B-1728B52AA6E4}">
                <adec:decorative xmlns:adec="http://schemas.microsoft.com/office/drawing/2017/decorative" val="1"/>
              </a:ext>
            </a:extLst>
          </p:cNvPr>
          <p:cNvGrpSpPr/>
          <p:nvPr/>
        </p:nvGrpSpPr>
        <p:grpSpPr>
          <a:xfrm>
            <a:off x="306308" y="305613"/>
            <a:ext cx="11579384" cy="6246773"/>
            <a:chOff x="304800" y="304800"/>
            <a:chExt cx="11582400" cy="6248400"/>
          </a:xfrm>
        </p:grpSpPr>
        <p:sp>
          <p:nvSpPr>
            <p:cNvPr id="8" name="Rectangle 7">
              <a:extLst>
                <a:ext uri="{FF2B5EF4-FFF2-40B4-BE49-F238E27FC236}">
                  <a16:creationId xmlns:a16="http://schemas.microsoft.com/office/drawing/2014/main" id="{EB566A47-FF02-AB82-0E5C-D1835864A39E}"/>
                </a:ext>
                <a:ext uri="{C183D7F6-B498-43B3-948B-1728B52AA6E4}">
                  <adec:decorative xmlns:adec="http://schemas.microsoft.com/office/drawing/2017/decorative" val="1"/>
                </a:ext>
              </a:extLst>
            </p:cNvPr>
            <p:cNvSpPr/>
            <p:nvPr/>
          </p:nvSpPr>
          <p:spPr>
            <a:xfrm>
              <a:off x="304800" y="304800"/>
              <a:ext cx="1158240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entury Gothic" panose="020B0502020202020204" pitchFamily="34" charset="0"/>
              </a:endParaRPr>
            </a:p>
          </p:txBody>
        </p:sp>
        <p:sp>
          <p:nvSpPr>
            <p:cNvPr id="9" name="Freeform 91">
              <a:extLst>
                <a:ext uri="{FF2B5EF4-FFF2-40B4-BE49-F238E27FC236}">
                  <a16:creationId xmlns:a16="http://schemas.microsoft.com/office/drawing/2014/main" id="{9FEC85B0-A0DD-7E3E-09B0-1C597CF092F0}"/>
                </a:ext>
                <a:ext uri="{C183D7F6-B498-43B3-948B-1728B52AA6E4}">
                  <adec:decorative xmlns:adec="http://schemas.microsoft.com/office/drawing/2017/decorative" val="1"/>
                </a:ext>
              </a:extLst>
            </p:cNvPr>
            <p:cNvSpPr>
              <a:spLocks noChangeArrowheads="1"/>
            </p:cNvSpPr>
            <p:nvPr/>
          </p:nvSpPr>
          <p:spPr bwMode="auto">
            <a:xfrm>
              <a:off x="1363500" y="1794910"/>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1"/>
            </a:solidFill>
            <a:ln>
              <a:noFill/>
            </a:ln>
            <a:effectLst/>
          </p:spPr>
          <p:txBody>
            <a:bodyPr wrap="none" anchor="ctr"/>
            <a:lstStyle/>
            <a:p>
              <a:endParaRPr lang="en-US" sz="3599" b="0" i="0">
                <a:latin typeface="Century Gothic" panose="020B0502020202020204" pitchFamily="34" charset="0"/>
              </a:endParaRPr>
            </a:p>
          </p:txBody>
        </p:sp>
        <p:sp>
          <p:nvSpPr>
            <p:cNvPr id="10" name="Freeform 164">
              <a:extLst>
                <a:ext uri="{FF2B5EF4-FFF2-40B4-BE49-F238E27FC236}">
                  <a16:creationId xmlns:a16="http://schemas.microsoft.com/office/drawing/2014/main" id="{7D7C4947-CF5F-9AF6-580D-6FBB2F55F204}"/>
                </a:ext>
                <a:ext uri="{C183D7F6-B498-43B3-948B-1728B52AA6E4}">
                  <adec:decorative xmlns:adec="http://schemas.microsoft.com/office/drawing/2017/decorative" val="1"/>
                </a:ext>
              </a:extLst>
            </p:cNvPr>
            <p:cNvSpPr>
              <a:spLocks noChangeArrowheads="1"/>
            </p:cNvSpPr>
            <p:nvPr/>
          </p:nvSpPr>
          <p:spPr bwMode="auto">
            <a:xfrm>
              <a:off x="1363500" y="2999150"/>
              <a:ext cx="74156" cy="725082"/>
            </a:xfrm>
            <a:custGeom>
              <a:avLst/>
              <a:gdLst>
                <a:gd name="T0" fmla="*/ 0 w 120"/>
                <a:gd name="T1" fmla="*/ 759747 h 1164"/>
                <a:gd name="T2" fmla="*/ 77121 w 120"/>
                <a:gd name="T3" fmla="*/ 759747 h 1164"/>
                <a:gd name="T4" fmla="*/ 77121 w 120"/>
                <a:gd name="T5" fmla="*/ 0 h 1164"/>
                <a:gd name="T6" fmla="*/ 0 w 120"/>
                <a:gd name="T7" fmla="*/ 0 h 1164"/>
                <a:gd name="T8" fmla="*/ 0 w 120"/>
                <a:gd name="T9" fmla="*/ 759747 h 1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4">
                  <a:moveTo>
                    <a:pt x="0" y="1163"/>
                  </a:moveTo>
                  <a:lnTo>
                    <a:pt x="119" y="1163"/>
                  </a:lnTo>
                  <a:lnTo>
                    <a:pt x="119" y="0"/>
                  </a:lnTo>
                  <a:lnTo>
                    <a:pt x="0" y="0"/>
                  </a:lnTo>
                  <a:lnTo>
                    <a:pt x="0" y="1163"/>
                  </a:lnTo>
                </a:path>
              </a:pathLst>
            </a:custGeom>
            <a:solidFill>
              <a:schemeClr val="accent2"/>
            </a:solidFill>
            <a:ln>
              <a:noFill/>
            </a:ln>
            <a:effectLst/>
          </p:spPr>
          <p:txBody>
            <a:bodyPr wrap="none" anchor="ctr"/>
            <a:lstStyle/>
            <a:p>
              <a:endParaRPr lang="en-US" sz="3599" b="0" i="0">
                <a:latin typeface="Century Gothic" panose="020B0502020202020204" pitchFamily="34" charset="0"/>
              </a:endParaRPr>
            </a:p>
          </p:txBody>
        </p:sp>
        <p:sp>
          <p:nvSpPr>
            <p:cNvPr id="11" name="Freeform 237">
              <a:extLst>
                <a:ext uri="{FF2B5EF4-FFF2-40B4-BE49-F238E27FC236}">
                  <a16:creationId xmlns:a16="http://schemas.microsoft.com/office/drawing/2014/main" id="{8B7153A7-1C91-B0A3-78BC-C28A1DE4A6E6}"/>
                </a:ext>
                <a:ext uri="{C183D7F6-B498-43B3-948B-1728B52AA6E4}">
                  <adec:decorative xmlns:adec="http://schemas.microsoft.com/office/drawing/2017/decorative" val="1"/>
                </a:ext>
              </a:extLst>
            </p:cNvPr>
            <p:cNvSpPr>
              <a:spLocks noChangeArrowheads="1"/>
            </p:cNvSpPr>
            <p:nvPr/>
          </p:nvSpPr>
          <p:spPr bwMode="auto">
            <a:xfrm>
              <a:off x="1363499" y="4195276"/>
              <a:ext cx="74156" cy="725082"/>
            </a:xfrm>
            <a:custGeom>
              <a:avLst/>
              <a:gdLst>
                <a:gd name="T0" fmla="*/ 0 w 120"/>
                <a:gd name="T1" fmla="*/ 759747 h 1165"/>
                <a:gd name="T2" fmla="*/ 77121 w 120"/>
                <a:gd name="T3" fmla="*/ 759747 h 1165"/>
                <a:gd name="T4" fmla="*/ 77121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sz="3599" b="0" i="0">
                <a:latin typeface="Century Gothic" panose="020B0502020202020204" pitchFamily="34" charset="0"/>
              </a:endParaRPr>
            </a:p>
          </p:txBody>
        </p:sp>
        <p:sp>
          <p:nvSpPr>
            <p:cNvPr id="12" name="Freeform 310">
              <a:extLst>
                <a:ext uri="{FF2B5EF4-FFF2-40B4-BE49-F238E27FC236}">
                  <a16:creationId xmlns:a16="http://schemas.microsoft.com/office/drawing/2014/main" id="{8E2C2EB5-9EAA-E5A1-1177-ACF60BAB706E}"/>
                </a:ext>
                <a:ext uri="{C183D7F6-B498-43B3-948B-1728B52AA6E4}">
                  <adec:decorative xmlns:adec="http://schemas.microsoft.com/office/drawing/2017/decorative" val="1"/>
                </a:ext>
              </a:extLst>
            </p:cNvPr>
            <p:cNvSpPr>
              <a:spLocks noChangeArrowheads="1"/>
            </p:cNvSpPr>
            <p:nvPr/>
          </p:nvSpPr>
          <p:spPr bwMode="auto">
            <a:xfrm>
              <a:off x="1363499" y="5397516"/>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4"/>
            </a:solidFill>
            <a:ln>
              <a:noFill/>
            </a:ln>
            <a:effectLst/>
          </p:spPr>
          <p:txBody>
            <a:bodyPr wrap="none" anchor="ctr"/>
            <a:lstStyle/>
            <a:p>
              <a:endParaRPr lang="en-US" sz="3599" b="0" i="0">
                <a:latin typeface="Century Gothic" panose="020B0502020202020204" pitchFamily="34" charset="0"/>
              </a:endParaRPr>
            </a:p>
          </p:txBody>
        </p:sp>
        <p:sp>
          <p:nvSpPr>
            <p:cNvPr id="13" name="Freeform 91">
              <a:extLst>
                <a:ext uri="{FF2B5EF4-FFF2-40B4-BE49-F238E27FC236}">
                  <a16:creationId xmlns:a16="http://schemas.microsoft.com/office/drawing/2014/main" id="{A7251B5D-5507-2F0E-5696-C6879713DDD1}"/>
                </a:ext>
                <a:ext uri="{C183D7F6-B498-43B3-948B-1728B52AA6E4}">
                  <adec:decorative xmlns:adec="http://schemas.microsoft.com/office/drawing/2017/decorative" val="1"/>
                </a:ext>
              </a:extLst>
            </p:cNvPr>
            <p:cNvSpPr>
              <a:spLocks noChangeArrowheads="1"/>
            </p:cNvSpPr>
            <p:nvPr/>
          </p:nvSpPr>
          <p:spPr bwMode="auto">
            <a:xfrm>
              <a:off x="6907347" y="1794910"/>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5"/>
            </a:solidFill>
            <a:ln>
              <a:noFill/>
            </a:ln>
            <a:effectLst/>
          </p:spPr>
          <p:txBody>
            <a:bodyPr wrap="none" anchor="ctr"/>
            <a:lstStyle/>
            <a:p>
              <a:endParaRPr lang="en-US" sz="3599" b="0" i="0">
                <a:latin typeface="Century Gothic" panose="020B0502020202020204" pitchFamily="34" charset="0"/>
              </a:endParaRPr>
            </a:p>
          </p:txBody>
        </p:sp>
        <p:sp>
          <p:nvSpPr>
            <p:cNvPr id="14" name="Freeform 164">
              <a:extLst>
                <a:ext uri="{FF2B5EF4-FFF2-40B4-BE49-F238E27FC236}">
                  <a16:creationId xmlns:a16="http://schemas.microsoft.com/office/drawing/2014/main" id="{5E23F433-CF5F-F446-36CE-80C78154937B}"/>
                </a:ext>
                <a:ext uri="{C183D7F6-B498-43B3-948B-1728B52AA6E4}">
                  <adec:decorative xmlns:adec="http://schemas.microsoft.com/office/drawing/2017/decorative" val="1"/>
                </a:ext>
              </a:extLst>
            </p:cNvPr>
            <p:cNvSpPr>
              <a:spLocks noChangeArrowheads="1"/>
            </p:cNvSpPr>
            <p:nvPr/>
          </p:nvSpPr>
          <p:spPr bwMode="auto">
            <a:xfrm>
              <a:off x="6907347" y="2999150"/>
              <a:ext cx="74156" cy="725082"/>
            </a:xfrm>
            <a:custGeom>
              <a:avLst/>
              <a:gdLst>
                <a:gd name="T0" fmla="*/ 0 w 120"/>
                <a:gd name="T1" fmla="*/ 759747 h 1164"/>
                <a:gd name="T2" fmla="*/ 77121 w 120"/>
                <a:gd name="T3" fmla="*/ 759747 h 1164"/>
                <a:gd name="T4" fmla="*/ 77121 w 120"/>
                <a:gd name="T5" fmla="*/ 0 h 1164"/>
                <a:gd name="T6" fmla="*/ 0 w 120"/>
                <a:gd name="T7" fmla="*/ 0 h 1164"/>
                <a:gd name="T8" fmla="*/ 0 w 120"/>
                <a:gd name="T9" fmla="*/ 759747 h 1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4">
                  <a:moveTo>
                    <a:pt x="0" y="1163"/>
                  </a:moveTo>
                  <a:lnTo>
                    <a:pt x="119" y="1163"/>
                  </a:lnTo>
                  <a:lnTo>
                    <a:pt x="119" y="0"/>
                  </a:lnTo>
                  <a:lnTo>
                    <a:pt x="0" y="0"/>
                  </a:lnTo>
                  <a:lnTo>
                    <a:pt x="0" y="1163"/>
                  </a:lnTo>
                </a:path>
              </a:pathLst>
            </a:custGeom>
            <a:solidFill>
              <a:schemeClr val="accent6"/>
            </a:solidFill>
            <a:ln>
              <a:noFill/>
            </a:ln>
            <a:effectLst/>
          </p:spPr>
          <p:txBody>
            <a:bodyPr wrap="none" anchor="ctr"/>
            <a:lstStyle/>
            <a:p>
              <a:endParaRPr lang="en-US" sz="3599" b="0" i="0">
                <a:latin typeface="Century Gothic" panose="020B0502020202020204" pitchFamily="34" charset="0"/>
              </a:endParaRPr>
            </a:p>
          </p:txBody>
        </p:sp>
        <p:sp>
          <p:nvSpPr>
            <p:cNvPr id="15" name="Freeform 237">
              <a:extLst>
                <a:ext uri="{FF2B5EF4-FFF2-40B4-BE49-F238E27FC236}">
                  <a16:creationId xmlns:a16="http://schemas.microsoft.com/office/drawing/2014/main" id="{4B65B626-B011-E7F1-F3F1-4424D47CBCE9}"/>
                </a:ext>
                <a:ext uri="{C183D7F6-B498-43B3-948B-1728B52AA6E4}">
                  <adec:decorative xmlns:adec="http://schemas.microsoft.com/office/drawing/2017/decorative" val="1"/>
                </a:ext>
              </a:extLst>
            </p:cNvPr>
            <p:cNvSpPr>
              <a:spLocks noChangeArrowheads="1"/>
            </p:cNvSpPr>
            <p:nvPr/>
          </p:nvSpPr>
          <p:spPr bwMode="auto">
            <a:xfrm>
              <a:off x="6907346" y="4195276"/>
              <a:ext cx="74156" cy="725082"/>
            </a:xfrm>
            <a:custGeom>
              <a:avLst/>
              <a:gdLst>
                <a:gd name="T0" fmla="*/ 0 w 120"/>
                <a:gd name="T1" fmla="*/ 759747 h 1165"/>
                <a:gd name="T2" fmla="*/ 77121 w 120"/>
                <a:gd name="T3" fmla="*/ 759747 h 1165"/>
                <a:gd name="T4" fmla="*/ 77121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6">
                <a:lumMod val="75000"/>
              </a:schemeClr>
            </a:solidFill>
            <a:ln>
              <a:noFill/>
            </a:ln>
            <a:effectLst/>
          </p:spPr>
          <p:txBody>
            <a:bodyPr wrap="none" anchor="ctr"/>
            <a:lstStyle/>
            <a:p>
              <a:endParaRPr lang="en-US" sz="3599" b="0" i="0">
                <a:latin typeface="Century Gothic" panose="020B0502020202020204" pitchFamily="34" charset="0"/>
              </a:endParaRPr>
            </a:p>
          </p:txBody>
        </p:sp>
        <p:sp>
          <p:nvSpPr>
            <p:cNvPr id="16" name="Freeform 310">
              <a:extLst>
                <a:ext uri="{FF2B5EF4-FFF2-40B4-BE49-F238E27FC236}">
                  <a16:creationId xmlns:a16="http://schemas.microsoft.com/office/drawing/2014/main" id="{AFF3CC6F-A12D-B308-9918-AEBB5E5A18FC}"/>
                </a:ext>
                <a:ext uri="{C183D7F6-B498-43B3-948B-1728B52AA6E4}">
                  <adec:decorative xmlns:adec="http://schemas.microsoft.com/office/drawing/2017/decorative" val="1"/>
                </a:ext>
              </a:extLst>
            </p:cNvPr>
            <p:cNvSpPr>
              <a:spLocks noChangeArrowheads="1"/>
            </p:cNvSpPr>
            <p:nvPr/>
          </p:nvSpPr>
          <p:spPr bwMode="auto">
            <a:xfrm>
              <a:off x="6907346" y="5397516"/>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6">
                <a:lumMod val="50000"/>
              </a:schemeClr>
            </a:solidFill>
            <a:ln>
              <a:noFill/>
            </a:ln>
            <a:effectLst/>
          </p:spPr>
          <p:txBody>
            <a:bodyPr wrap="none" anchor="ctr"/>
            <a:lstStyle/>
            <a:p>
              <a:endParaRPr lang="en-US" sz="3599" b="0" i="0">
                <a:latin typeface="Century Gothic" panose="020B0502020202020204" pitchFamily="34" charset="0"/>
              </a:endParaRPr>
            </a:p>
          </p:txBody>
        </p:sp>
        <p:sp>
          <p:nvSpPr>
            <p:cNvPr id="17" name="Oval 16">
              <a:extLst>
                <a:ext uri="{FF2B5EF4-FFF2-40B4-BE49-F238E27FC236}">
                  <a16:creationId xmlns:a16="http://schemas.microsoft.com/office/drawing/2014/main" id="{6ADF2518-5BFD-7BDC-9E06-7D62339DE92F}"/>
                </a:ext>
                <a:ext uri="{C183D7F6-B498-43B3-948B-1728B52AA6E4}">
                  <adec:decorative xmlns:adec="http://schemas.microsoft.com/office/drawing/2017/decorative" val="1"/>
                </a:ext>
              </a:extLst>
            </p:cNvPr>
            <p:cNvSpPr/>
            <p:nvPr/>
          </p:nvSpPr>
          <p:spPr>
            <a:xfrm flipV="1">
              <a:off x="741503" y="1943121"/>
              <a:ext cx="420422" cy="4204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8" name="Oval 17">
              <a:extLst>
                <a:ext uri="{FF2B5EF4-FFF2-40B4-BE49-F238E27FC236}">
                  <a16:creationId xmlns:a16="http://schemas.microsoft.com/office/drawing/2014/main" id="{232B7FD9-CC3B-72F9-B0F7-20ED55814C60}"/>
                </a:ext>
                <a:ext uri="{C183D7F6-B498-43B3-948B-1728B52AA6E4}">
                  <adec:decorative xmlns:adec="http://schemas.microsoft.com/office/drawing/2017/decorative" val="1"/>
                </a:ext>
              </a:extLst>
            </p:cNvPr>
            <p:cNvSpPr/>
            <p:nvPr/>
          </p:nvSpPr>
          <p:spPr>
            <a:xfrm flipV="1">
              <a:off x="741503" y="3151480"/>
              <a:ext cx="420422" cy="4204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9" name="Oval 18">
              <a:extLst>
                <a:ext uri="{FF2B5EF4-FFF2-40B4-BE49-F238E27FC236}">
                  <a16:creationId xmlns:a16="http://schemas.microsoft.com/office/drawing/2014/main" id="{04690752-C365-5F5A-BA0C-205EDC3725E9}"/>
                </a:ext>
                <a:ext uri="{C183D7F6-B498-43B3-948B-1728B52AA6E4}">
                  <adec:decorative xmlns:adec="http://schemas.microsoft.com/office/drawing/2017/decorative" val="1"/>
                </a:ext>
              </a:extLst>
            </p:cNvPr>
            <p:cNvSpPr/>
            <p:nvPr/>
          </p:nvSpPr>
          <p:spPr>
            <a:xfrm flipV="1">
              <a:off x="741503" y="4347606"/>
              <a:ext cx="420422" cy="4204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0" name="Oval 19">
              <a:extLst>
                <a:ext uri="{FF2B5EF4-FFF2-40B4-BE49-F238E27FC236}">
                  <a16:creationId xmlns:a16="http://schemas.microsoft.com/office/drawing/2014/main" id="{60CF4C05-0BE8-A07B-032B-89E8EF90EDBF}"/>
                </a:ext>
                <a:ext uri="{C183D7F6-B498-43B3-948B-1728B52AA6E4}">
                  <adec:decorative xmlns:adec="http://schemas.microsoft.com/office/drawing/2017/decorative" val="1"/>
                </a:ext>
              </a:extLst>
            </p:cNvPr>
            <p:cNvSpPr/>
            <p:nvPr/>
          </p:nvSpPr>
          <p:spPr>
            <a:xfrm flipV="1">
              <a:off x="741503" y="5529549"/>
              <a:ext cx="420422" cy="4204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1" name="Oval 20">
              <a:extLst>
                <a:ext uri="{FF2B5EF4-FFF2-40B4-BE49-F238E27FC236}">
                  <a16:creationId xmlns:a16="http://schemas.microsoft.com/office/drawing/2014/main" id="{24917D7A-E5EC-ACD5-3615-26A5474F98D9}"/>
                </a:ext>
                <a:ext uri="{C183D7F6-B498-43B3-948B-1728B52AA6E4}">
                  <adec:decorative xmlns:adec="http://schemas.microsoft.com/office/drawing/2017/decorative" val="1"/>
                </a:ext>
              </a:extLst>
            </p:cNvPr>
            <p:cNvSpPr/>
            <p:nvPr/>
          </p:nvSpPr>
          <p:spPr>
            <a:xfrm flipV="1">
              <a:off x="6282111" y="1930569"/>
              <a:ext cx="420422" cy="4204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2" name="Oval 21">
              <a:extLst>
                <a:ext uri="{FF2B5EF4-FFF2-40B4-BE49-F238E27FC236}">
                  <a16:creationId xmlns:a16="http://schemas.microsoft.com/office/drawing/2014/main" id="{99BC6CDB-CB8C-6BA6-6EBD-7B7F43697D91}"/>
                </a:ext>
                <a:ext uri="{C183D7F6-B498-43B3-948B-1728B52AA6E4}">
                  <adec:decorative xmlns:adec="http://schemas.microsoft.com/office/drawing/2017/decorative" val="1"/>
                </a:ext>
              </a:extLst>
            </p:cNvPr>
            <p:cNvSpPr/>
            <p:nvPr/>
          </p:nvSpPr>
          <p:spPr>
            <a:xfrm flipV="1">
              <a:off x="6282111" y="3138928"/>
              <a:ext cx="420422" cy="42042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3" name="Oval 22">
              <a:extLst>
                <a:ext uri="{FF2B5EF4-FFF2-40B4-BE49-F238E27FC236}">
                  <a16:creationId xmlns:a16="http://schemas.microsoft.com/office/drawing/2014/main" id="{C572F203-333D-8BB5-6F6A-6F15267C0F41}"/>
                </a:ext>
                <a:ext uri="{C183D7F6-B498-43B3-948B-1728B52AA6E4}">
                  <adec:decorative xmlns:adec="http://schemas.microsoft.com/office/drawing/2017/decorative" val="1"/>
                </a:ext>
              </a:extLst>
            </p:cNvPr>
            <p:cNvSpPr/>
            <p:nvPr/>
          </p:nvSpPr>
          <p:spPr>
            <a:xfrm flipV="1">
              <a:off x="6282111" y="4335054"/>
              <a:ext cx="420422" cy="4204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4" name="Oval 23">
              <a:extLst>
                <a:ext uri="{FF2B5EF4-FFF2-40B4-BE49-F238E27FC236}">
                  <a16:creationId xmlns:a16="http://schemas.microsoft.com/office/drawing/2014/main" id="{48A6D574-ACB8-5E1D-4BB9-CD4E1B57BD20}"/>
                </a:ext>
                <a:ext uri="{C183D7F6-B498-43B3-948B-1728B52AA6E4}">
                  <adec:decorative xmlns:adec="http://schemas.microsoft.com/office/drawing/2017/decorative" val="1"/>
                </a:ext>
              </a:extLst>
            </p:cNvPr>
            <p:cNvSpPr/>
            <p:nvPr/>
          </p:nvSpPr>
          <p:spPr>
            <a:xfrm flipV="1">
              <a:off x="6282111" y="5516997"/>
              <a:ext cx="420422" cy="4204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sp>
        <p:nvSpPr>
          <p:cNvPr id="43" name="Text Placeholder 42">
            <a:extLst>
              <a:ext uri="{FF2B5EF4-FFF2-40B4-BE49-F238E27FC236}">
                <a16:creationId xmlns:a16="http://schemas.microsoft.com/office/drawing/2014/main" id="{EA8FA042-5AA3-5AFF-0158-D331757DF6C8}"/>
              </a:ext>
            </a:extLst>
          </p:cNvPr>
          <p:cNvSpPr>
            <a:spLocks noGrp="1"/>
          </p:cNvSpPr>
          <p:nvPr>
            <p:ph type="body" sz="quarter" idx="10" hasCustomPrompt="1"/>
          </p:nvPr>
        </p:nvSpPr>
        <p:spPr>
          <a:xfrm>
            <a:off x="1645466" y="1799640"/>
            <a:ext cx="3917133" cy="395287"/>
          </a:xfrm>
        </p:spPr>
        <p:txBody>
          <a:bodyPr/>
          <a:lstStyle>
            <a:lvl1pPr marL="0" indent="0">
              <a:buNone/>
              <a:defRPr/>
            </a:lvl1pPr>
          </a:lstStyle>
          <a:p>
            <a:pPr lvl="0"/>
            <a:r>
              <a:rPr lang="en-US"/>
              <a:t>CLICK TO EDIT MASTER TEXT</a:t>
            </a:r>
          </a:p>
        </p:txBody>
      </p:sp>
      <p:sp>
        <p:nvSpPr>
          <p:cNvPr id="46" name="Title 43">
            <a:extLst>
              <a:ext uri="{FF2B5EF4-FFF2-40B4-BE49-F238E27FC236}">
                <a16:creationId xmlns:a16="http://schemas.microsoft.com/office/drawing/2014/main" id="{D09A195F-847A-EFA6-4261-B00BC600F9E2}"/>
              </a:ext>
            </a:extLst>
          </p:cNvPr>
          <p:cNvSpPr>
            <a:spLocks noGrp="1"/>
          </p:cNvSpPr>
          <p:nvPr>
            <p:ph type="title"/>
          </p:nvPr>
        </p:nvSpPr>
        <p:spPr>
          <a:xfrm>
            <a:off x="401082" y="365125"/>
            <a:ext cx="8819118" cy="679515"/>
          </a:xfrm>
        </p:spPr>
        <p:txBody>
          <a:bodyPr anchor="t"/>
          <a:lstStyle/>
          <a:p>
            <a:r>
              <a:rPr lang="en-US"/>
              <a:t>Click to edit Master title style</a:t>
            </a:r>
          </a:p>
        </p:txBody>
      </p:sp>
      <p:sp>
        <p:nvSpPr>
          <p:cNvPr id="48" name="Text Placeholder 47">
            <a:extLst>
              <a:ext uri="{FF2B5EF4-FFF2-40B4-BE49-F238E27FC236}">
                <a16:creationId xmlns:a16="http://schemas.microsoft.com/office/drawing/2014/main" id="{92A7AE0E-E6A4-7774-7063-BE8AFAE746A6}"/>
              </a:ext>
            </a:extLst>
          </p:cNvPr>
          <p:cNvSpPr>
            <a:spLocks noGrp="1"/>
          </p:cNvSpPr>
          <p:nvPr>
            <p:ph type="body" sz="quarter" idx="11"/>
          </p:nvPr>
        </p:nvSpPr>
        <p:spPr>
          <a:xfrm>
            <a:off x="1646237" y="2211420"/>
            <a:ext cx="3916362" cy="304800"/>
          </a:xfrm>
        </p:spPr>
        <p:txBody>
          <a:bodyPr>
            <a:noAutofit/>
          </a:bodyPr>
          <a:lstStyle>
            <a:lvl1pPr marL="0" indent="0">
              <a:buNone/>
              <a:defRPr sz="1800">
                <a:latin typeface="+mn-lt"/>
              </a:defRPr>
            </a:lvl1pPr>
          </a:lstStyle>
          <a:p>
            <a:pPr lvl="0"/>
            <a:r>
              <a:rPr lang="en-US"/>
              <a:t>Click to edit Master text styles</a:t>
            </a:r>
          </a:p>
        </p:txBody>
      </p:sp>
      <p:sp>
        <p:nvSpPr>
          <p:cNvPr id="49" name="Text Placeholder 42">
            <a:extLst>
              <a:ext uri="{FF2B5EF4-FFF2-40B4-BE49-F238E27FC236}">
                <a16:creationId xmlns:a16="http://schemas.microsoft.com/office/drawing/2014/main" id="{09C01EAB-7827-AD1E-FDA7-4DF70D7A9D72}"/>
              </a:ext>
            </a:extLst>
          </p:cNvPr>
          <p:cNvSpPr>
            <a:spLocks noGrp="1"/>
          </p:cNvSpPr>
          <p:nvPr>
            <p:ph type="body" sz="quarter" idx="12" hasCustomPrompt="1"/>
          </p:nvPr>
        </p:nvSpPr>
        <p:spPr>
          <a:xfrm>
            <a:off x="1635475" y="3007574"/>
            <a:ext cx="3917133" cy="395287"/>
          </a:xfrm>
        </p:spPr>
        <p:txBody>
          <a:bodyPr/>
          <a:lstStyle>
            <a:lvl1pPr marL="0" indent="0">
              <a:buNone/>
              <a:defRPr/>
            </a:lvl1pPr>
          </a:lstStyle>
          <a:p>
            <a:pPr lvl="0"/>
            <a:r>
              <a:rPr lang="en-US"/>
              <a:t>CLICK TO EDIT MASTER TEXT</a:t>
            </a:r>
          </a:p>
        </p:txBody>
      </p:sp>
      <p:sp>
        <p:nvSpPr>
          <p:cNvPr id="50" name="Text Placeholder 47">
            <a:extLst>
              <a:ext uri="{FF2B5EF4-FFF2-40B4-BE49-F238E27FC236}">
                <a16:creationId xmlns:a16="http://schemas.microsoft.com/office/drawing/2014/main" id="{F20C3F87-EC0B-F0AE-3063-ED4FE615296C}"/>
              </a:ext>
            </a:extLst>
          </p:cNvPr>
          <p:cNvSpPr>
            <a:spLocks noGrp="1"/>
          </p:cNvSpPr>
          <p:nvPr>
            <p:ph type="body" sz="quarter" idx="13"/>
          </p:nvPr>
        </p:nvSpPr>
        <p:spPr>
          <a:xfrm>
            <a:off x="1636246" y="3419354"/>
            <a:ext cx="3916362" cy="304800"/>
          </a:xfrm>
        </p:spPr>
        <p:txBody>
          <a:bodyPr>
            <a:noAutofit/>
          </a:bodyPr>
          <a:lstStyle>
            <a:lvl1pPr marL="0" indent="0">
              <a:buNone/>
              <a:defRPr sz="1800">
                <a:latin typeface="+mn-lt"/>
              </a:defRPr>
            </a:lvl1pPr>
          </a:lstStyle>
          <a:p>
            <a:pPr lvl="0"/>
            <a:r>
              <a:rPr lang="en-US"/>
              <a:t>Click to edit Master text styles</a:t>
            </a:r>
          </a:p>
        </p:txBody>
      </p:sp>
      <p:sp>
        <p:nvSpPr>
          <p:cNvPr id="51" name="Text Placeholder 42">
            <a:extLst>
              <a:ext uri="{FF2B5EF4-FFF2-40B4-BE49-F238E27FC236}">
                <a16:creationId xmlns:a16="http://schemas.microsoft.com/office/drawing/2014/main" id="{92C15ED7-6BEA-41E3-396F-B5AD396623E8}"/>
              </a:ext>
            </a:extLst>
          </p:cNvPr>
          <p:cNvSpPr>
            <a:spLocks noGrp="1"/>
          </p:cNvSpPr>
          <p:nvPr>
            <p:ph type="body" sz="quarter" idx="14" hasCustomPrompt="1"/>
          </p:nvPr>
        </p:nvSpPr>
        <p:spPr>
          <a:xfrm>
            <a:off x="1635475" y="4197277"/>
            <a:ext cx="3917133" cy="395287"/>
          </a:xfrm>
        </p:spPr>
        <p:txBody>
          <a:bodyPr/>
          <a:lstStyle>
            <a:lvl1pPr marL="0" indent="0">
              <a:buNone/>
              <a:defRPr/>
            </a:lvl1pPr>
          </a:lstStyle>
          <a:p>
            <a:pPr lvl="0"/>
            <a:r>
              <a:rPr lang="en-US"/>
              <a:t>CLICK TO EDIT MASTER TEXT</a:t>
            </a:r>
          </a:p>
        </p:txBody>
      </p:sp>
      <p:sp>
        <p:nvSpPr>
          <p:cNvPr id="52" name="Text Placeholder 47">
            <a:extLst>
              <a:ext uri="{FF2B5EF4-FFF2-40B4-BE49-F238E27FC236}">
                <a16:creationId xmlns:a16="http://schemas.microsoft.com/office/drawing/2014/main" id="{6846BFE2-413D-51F7-43AB-50DADCCBB785}"/>
              </a:ext>
            </a:extLst>
          </p:cNvPr>
          <p:cNvSpPr>
            <a:spLocks noGrp="1"/>
          </p:cNvSpPr>
          <p:nvPr>
            <p:ph type="body" sz="quarter" idx="15"/>
          </p:nvPr>
        </p:nvSpPr>
        <p:spPr>
          <a:xfrm>
            <a:off x="1636246" y="4609057"/>
            <a:ext cx="3916362" cy="304800"/>
          </a:xfrm>
        </p:spPr>
        <p:txBody>
          <a:bodyPr>
            <a:noAutofit/>
          </a:bodyPr>
          <a:lstStyle>
            <a:lvl1pPr marL="0" indent="0">
              <a:buNone/>
              <a:defRPr sz="1800">
                <a:latin typeface="+mn-lt"/>
              </a:defRPr>
            </a:lvl1pPr>
          </a:lstStyle>
          <a:p>
            <a:pPr lvl="0"/>
            <a:r>
              <a:rPr lang="en-US"/>
              <a:t>Click to edit Master text styles</a:t>
            </a:r>
          </a:p>
        </p:txBody>
      </p:sp>
      <p:sp>
        <p:nvSpPr>
          <p:cNvPr id="53" name="Text Placeholder 42">
            <a:extLst>
              <a:ext uri="{FF2B5EF4-FFF2-40B4-BE49-F238E27FC236}">
                <a16:creationId xmlns:a16="http://schemas.microsoft.com/office/drawing/2014/main" id="{58C4955A-8DD8-B7A8-57A4-20D788EE9827}"/>
              </a:ext>
            </a:extLst>
          </p:cNvPr>
          <p:cNvSpPr>
            <a:spLocks noGrp="1"/>
          </p:cNvSpPr>
          <p:nvPr>
            <p:ph type="body" sz="quarter" idx="16" hasCustomPrompt="1"/>
          </p:nvPr>
        </p:nvSpPr>
        <p:spPr>
          <a:xfrm>
            <a:off x="1635475" y="5386980"/>
            <a:ext cx="3917133" cy="395287"/>
          </a:xfrm>
        </p:spPr>
        <p:txBody>
          <a:bodyPr/>
          <a:lstStyle>
            <a:lvl1pPr marL="0" indent="0">
              <a:buNone/>
              <a:defRPr/>
            </a:lvl1pPr>
          </a:lstStyle>
          <a:p>
            <a:pPr lvl="0"/>
            <a:r>
              <a:rPr lang="en-US"/>
              <a:t>CLICK TO EDIT MASTER TEXT</a:t>
            </a:r>
          </a:p>
        </p:txBody>
      </p:sp>
      <p:sp>
        <p:nvSpPr>
          <p:cNvPr id="54" name="Text Placeholder 47">
            <a:extLst>
              <a:ext uri="{FF2B5EF4-FFF2-40B4-BE49-F238E27FC236}">
                <a16:creationId xmlns:a16="http://schemas.microsoft.com/office/drawing/2014/main" id="{D3E5BDBE-0A5A-EE1F-6119-76496AE3EBB5}"/>
              </a:ext>
            </a:extLst>
          </p:cNvPr>
          <p:cNvSpPr>
            <a:spLocks noGrp="1"/>
          </p:cNvSpPr>
          <p:nvPr>
            <p:ph type="body" sz="quarter" idx="17"/>
          </p:nvPr>
        </p:nvSpPr>
        <p:spPr>
          <a:xfrm>
            <a:off x="1636246" y="5798760"/>
            <a:ext cx="3916362" cy="304800"/>
          </a:xfrm>
        </p:spPr>
        <p:txBody>
          <a:bodyPr>
            <a:noAutofit/>
          </a:bodyPr>
          <a:lstStyle>
            <a:lvl1pPr marL="0" indent="0">
              <a:buNone/>
              <a:defRPr sz="1800">
                <a:latin typeface="+mn-lt"/>
              </a:defRPr>
            </a:lvl1pPr>
          </a:lstStyle>
          <a:p>
            <a:pPr lvl="0"/>
            <a:r>
              <a:rPr lang="en-US"/>
              <a:t>Click to edit Master text styles</a:t>
            </a:r>
          </a:p>
        </p:txBody>
      </p:sp>
      <p:sp>
        <p:nvSpPr>
          <p:cNvPr id="55" name="Text Placeholder 42">
            <a:extLst>
              <a:ext uri="{FF2B5EF4-FFF2-40B4-BE49-F238E27FC236}">
                <a16:creationId xmlns:a16="http://schemas.microsoft.com/office/drawing/2014/main" id="{E16783E1-55A1-02C5-6F70-B8B07A5CEE14}"/>
              </a:ext>
            </a:extLst>
          </p:cNvPr>
          <p:cNvSpPr>
            <a:spLocks noGrp="1"/>
          </p:cNvSpPr>
          <p:nvPr>
            <p:ph type="body" sz="quarter" idx="18" hasCustomPrompt="1"/>
          </p:nvPr>
        </p:nvSpPr>
        <p:spPr>
          <a:xfrm>
            <a:off x="7196022" y="1799640"/>
            <a:ext cx="3917133" cy="395287"/>
          </a:xfrm>
        </p:spPr>
        <p:txBody>
          <a:bodyPr/>
          <a:lstStyle>
            <a:lvl1pPr marL="0" indent="0">
              <a:buNone/>
              <a:defRPr/>
            </a:lvl1pPr>
          </a:lstStyle>
          <a:p>
            <a:pPr lvl="0"/>
            <a:r>
              <a:rPr lang="en-US"/>
              <a:t>CLICK TO EDIT MASTER TEXT</a:t>
            </a:r>
          </a:p>
        </p:txBody>
      </p:sp>
      <p:sp>
        <p:nvSpPr>
          <p:cNvPr id="56" name="Text Placeholder 47">
            <a:extLst>
              <a:ext uri="{FF2B5EF4-FFF2-40B4-BE49-F238E27FC236}">
                <a16:creationId xmlns:a16="http://schemas.microsoft.com/office/drawing/2014/main" id="{48D97C6B-8209-27F3-1E27-569DC80379F3}"/>
              </a:ext>
            </a:extLst>
          </p:cNvPr>
          <p:cNvSpPr>
            <a:spLocks noGrp="1"/>
          </p:cNvSpPr>
          <p:nvPr>
            <p:ph type="body" sz="quarter" idx="19"/>
          </p:nvPr>
        </p:nvSpPr>
        <p:spPr>
          <a:xfrm>
            <a:off x="7196793" y="2211420"/>
            <a:ext cx="3916362" cy="304800"/>
          </a:xfrm>
        </p:spPr>
        <p:txBody>
          <a:bodyPr>
            <a:noAutofit/>
          </a:bodyPr>
          <a:lstStyle>
            <a:lvl1pPr marL="0" indent="0">
              <a:buNone/>
              <a:defRPr sz="1800">
                <a:latin typeface="+mn-lt"/>
              </a:defRPr>
            </a:lvl1pPr>
          </a:lstStyle>
          <a:p>
            <a:pPr lvl="0"/>
            <a:r>
              <a:rPr lang="en-US"/>
              <a:t>Click to edit Master text styles</a:t>
            </a:r>
          </a:p>
        </p:txBody>
      </p:sp>
      <p:sp>
        <p:nvSpPr>
          <p:cNvPr id="57" name="Text Placeholder 42">
            <a:extLst>
              <a:ext uri="{FF2B5EF4-FFF2-40B4-BE49-F238E27FC236}">
                <a16:creationId xmlns:a16="http://schemas.microsoft.com/office/drawing/2014/main" id="{1B8FAD66-09EA-863E-DA8E-B9BF9991F01B}"/>
              </a:ext>
            </a:extLst>
          </p:cNvPr>
          <p:cNvSpPr>
            <a:spLocks noGrp="1"/>
          </p:cNvSpPr>
          <p:nvPr>
            <p:ph type="body" sz="quarter" idx="20" hasCustomPrompt="1"/>
          </p:nvPr>
        </p:nvSpPr>
        <p:spPr>
          <a:xfrm>
            <a:off x="7186031" y="3007574"/>
            <a:ext cx="3917133" cy="395287"/>
          </a:xfrm>
        </p:spPr>
        <p:txBody>
          <a:bodyPr/>
          <a:lstStyle>
            <a:lvl1pPr marL="0" indent="0">
              <a:buNone/>
              <a:defRPr/>
            </a:lvl1pPr>
          </a:lstStyle>
          <a:p>
            <a:pPr lvl="0"/>
            <a:r>
              <a:rPr lang="en-US"/>
              <a:t>CLICK TO EDIT MASTER TEXT</a:t>
            </a:r>
          </a:p>
        </p:txBody>
      </p:sp>
      <p:sp>
        <p:nvSpPr>
          <p:cNvPr id="58" name="Text Placeholder 47">
            <a:extLst>
              <a:ext uri="{FF2B5EF4-FFF2-40B4-BE49-F238E27FC236}">
                <a16:creationId xmlns:a16="http://schemas.microsoft.com/office/drawing/2014/main" id="{3E63B62D-6978-9B62-D972-4890B33D957A}"/>
              </a:ext>
            </a:extLst>
          </p:cNvPr>
          <p:cNvSpPr>
            <a:spLocks noGrp="1"/>
          </p:cNvSpPr>
          <p:nvPr>
            <p:ph type="body" sz="quarter" idx="21"/>
          </p:nvPr>
        </p:nvSpPr>
        <p:spPr>
          <a:xfrm>
            <a:off x="7186802" y="3419354"/>
            <a:ext cx="3916362" cy="304800"/>
          </a:xfrm>
        </p:spPr>
        <p:txBody>
          <a:bodyPr>
            <a:noAutofit/>
          </a:bodyPr>
          <a:lstStyle>
            <a:lvl1pPr marL="0" indent="0">
              <a:buNone/>
              <a:defRPr sz="1800">
                <a:latin typeface="+mn-lt"/>
              </a:defRPr>
            </a:lvl1pPr>
          </a:lstStyle>
          <a:p>
            <a:pPr lvl="0"/>
            <a:r>
              <a:rPr lang="en-US"/>
              <a:t>Click to edit Master text styles</a:t>
            </a:r>
          </a:p>
        </p:txBody>
      </p:sp>
      <p:sp>
        <p:nvSpPr>
          <p:cNvPr id="59" name="Text Placeholder 42">
            <a:extLst>
              <a:ext uri="{FF2B5EF4-FFF2-40B4-BE49-F238E27FC236}">
                <a16:creationId xmlns:a16="http://schemas.microsoft.com/office/drawing/2014/main" id="{C3B9C5AD-CABD-A730-8E9E-155F8B0ADB68}"/>
              </a:ext>
            </a:extLst>
          </p:cNvPr>
          <p:cNvSpPr>
            <a:spLocks noGrp="1"/>
          </p:cNvSpPr>
          <p:nvPr>
            <p:ph type="body" sz="quarter" idx="22" hasCustomPrompt="1"/>
          </p:nvPr>
        </p:nvSpPr>
        <p:spPr>
          <a:xfrm>
            <a:off x="7186031" y="4197277"/>
            <a:ext cx="3917133" cy="395287"/>
          </a:xfrm>
        </p:spPr>
        <p:txBody>
          <a:bodyPr/>
          <a:lstStyle>
            <a:lvl1pPr marL="0" indent="0">
              <a:buNone/>
              <a:defRPr/>
            </a:lvl1pPr>
          </a:lstStyle>
          <a:p>
            <a:pPr lvl="0"/>
            <a:r>
              <a:rPr lang="en-US"/>
              <a:t>CLICK TO EDIT MASTER TEXT</a:t>
            </a:r>
          </a:p>
        </p:txBody>
      </p:sp>
      <p:sp>
        <p:nvSpPr>
          <p:cNvPr id="60" name="Text Placeholder 47">
            <a:extLst>
              <a:ext uri="{FF2B5EF4-FFF2-40B4-BE49-F238E27FC236}">
                <a16:creationId xmlns:a16="http://schemas.microsoft.com/office/drawing/2014/main" id="{BFBAD99B-DECB-6180-17C1-CB85A8476411}"/>
              </a:ext>
            </a:extLst>
          </p:cNvPr>
          <p:cNvSpPr>
            <a:spLocks noGrp="1"/>
          </p:cNvSpPr>
          <p:nvPr>
            <p:ph type="body" sz="quarter" idx="23"/>
          </p:nvPr>
        </p:nvSpPr>
        <p:spPr>
          <a:xfrm>
            <a:off x="7186802" y="4609057"/>
            <a:ext cx="3916362" cy="304800"/>
          </a:xfrm>
        </p:spPr>
        <p:txBody>
          <a:bodyPr>
            <a:noAutofit/>
          </a:bodyPr>
          <a:lstStyle>
            <a:lvl1pPr marL="0" indent="0">
              <a:buNone/>
              <a:defRPr sz="1800">
                <a:latin typeface="+mn-lt"/>
              </a:defRPr>
            </a:lvl1pPr>
          </a:lstStyle>
          <a:p>
            <a:pPr lvl="0"/>
            <a:r>
              <a:rPr lang="en-US"/>
              <a:t>Click to edit Master text styles</a:t>
            </a:r>
          </a:p>
        </p:txBody>
      </p:sp>
      <p:sp>
        <p:nvSpPr>
          <p:cNvPr id="61" name="Text Placeholder 42">
            <a:extLst>
              <a:ext uri="{FF2B5EF4-FFF2-40B4-BE49-F238E27FC236}">
                <a16:creationId xmlns:a16="http://schemas.microsoft.com/office/drawing/2014/main" id="{183A942B-4735-3272-4F9D-3E8716CB08BB}"/>
              </a:ext>
            </a:extLst>
          </p:cNvPr>
          <p:cNvSpPr>
            <a:spLocks noGrp="1"/>
          </p:cNvSpPr>
          <p:nvPr>
            <p:ph type="body" sz="quarter" idx="24" hasCustomPrompt="1"/>
          </p:nvPr>
        </p:nvSpPr>
        <p:spPr>
          <a:xfrm>
            <a:off x="7186031" y="5386980"/>
            <a:ext cx="3917133" cy="395287"/>
          </a:xfrm>
        </p:spPr>
        <p:txBody>
          <a:bodyPr/>
          <a:lstStyle>
            <a:lvl1pPr marL="0" indent="0">
              <a:buNone/>
              <a:defRPr/>
            </a:lvl1pPr>
          </a:lstStyle>
          <a:p>
            <a:pPr lvl="0"/>
            <a:r>
              <a:rPr lang="en-US"/>
              <a:t>CLICK TO EDIT MASTER TEXT</a:t>
            </a:r>
          </a:p>
        </p:txBody>
      </p:sp>
      <p:sp>
        <p:nvSpPr>
          <p:cNvPr id="62" name="Text Placeholder 47">
            <a:extLst>
              <a:ext uri="{FF2B5EF4-FFF2-40B4-BE49-F238E27FC236}">
                <a16:creationId xmlns:a16="http://schemas.microsoft.com/office/drawing/2014/main" id="{C2F2F308-4F81-5247-4786-FE669F03646B}"/>
              </a:ext>
            </a:extLst>
          </p:cNvPr>
          <p:cNvSpPr>
            <a:spLocks noGrp="1"/>
          </p:cNvSpPr>
          <p:nvPr>
            <p:ph type="body" sz="quarter" idx="25"/>
          </p:nvPr>
        </p:nvSpPr>
        <p:spPr>
          <a:xfrm>
            <a:off x="7186802" y="5798760"/>
            <a:ext cx="3916362" cy="304800"/>
          </a:xfrm>
        </p:spPr>
        <p:txBody>
          <a:bodyPr>
            <a:noAutofit/>
          </a:bodyPr>
          <a:lstStyle>
            <a:lvl1pPr marL="0" indent="0">
              <a:buNone/>
              <a:defRPr sz="1800">
                <a:latin typeface="+mn-lt"/>
              </a:defRPr>
            </a:lvl1pPr>
          </a:lstStyle>
          <a:p>
            <a:pPr lvl="0"/>
            <a:r>
              <a:rPr lang="en-US"/>
              <a:t>Click to edit Master text styles</a:t>
            </a:r>
          </a:p>
        </p:txBody>
      </p:sp>
      <p:pic>
        <p:nvPicPr>
          <p:cNvPr id="64" name="Picture 63" descr="Grand River Solutions Logo">
            <a:extLst>
              <a:ext uri="{FF2B5EF4-FFF2-40B4-BE49-F238E27FC236}">
                <a16:creationId xmlns:a16="http://schemas.microsoft.com/office/drawing/2014/main" id="{AE6338C7-5C0E-E13B-7394-7468117B2D67}"/>
              </a:ext>
            </a:extLst>
          </p:cNvPr>
          <p:cNvPicPr>
            <a:picLocks noChangeAspect="1"/>
          </p:cNvPicPr>
          <p:nvPr/>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1336420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C4348CC5-F487-3C7B-666A-98EDE1DFBB2E}"/>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0C2C6528-79FA-095E-5E29-0090CE1379BF}"/>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17FBCAEE-4F89-C260-391C-6148F37DA260}"/>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4278873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E5257714-29E8-CDEA-B96B-0F727F39ADAB}"/>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9540206E-FDFC-08E4-8E23-6E644486C7F3}"/>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A96B63D-C2ED-8172-2A98-EFA510171CF0}"/>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992925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0"/>
            <a:ext cx="12238539" cy="7056964"/>
            <a:chOff x="1588" y="0"/>
            <a:chExt cx="12238539" cy="7056964"/>
          </a:xfrm>
        </p:grpSpPr>
        <p:sp>
          <p:nvSpPr>
            <p:cNvPr id="6" name="Rectangle 5">
              <a:extLst>
                <a:ext uri="{FF2B5EF4-FFF2-40B4-BE49-F238E27FC236}">
                  <a16:creationId xmlns:a16="http://schemas.microsoft.com/office/drawing/2014/main" id="{6BB49C7D-C3D5-168E-76E5-63DDF93E59DD}"/>
                </a:ext>
              </a:extLst>
            </p:cNvPr>
            <p:cNvSpPr/>
            <p:nvPr/>
          </p:nvSpPr>
          <p:spPr>
            <a:xfrm>
              <a:off x="1588" y="0"/>
              <a:ext cx="12188825" cy="3633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2F4DBE2F-236E-C26D-D7EA-28617E0BAFA9}"/>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FB48DF7-1014-F52E-25CE-9B2E4D4B433F}"/>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1471FB71-00F7-E2DF-E385-4146F51EC70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906965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3DBD7F-323F-4003-0CF9-F0167907A4D6}"/>
              </a:ext>
              <a:ext uri="{C183D7F6-B498-43B3-948B-1728B52AA6E4}">
                <adec:decorative xmlns:adec="http://schemas.microsoft.com/office/drawing/2017/decorative" val="1"/>
              </a:ext>
            </a:extLst>
          </p:cNvPr>
          <p:cNvGrpSpPr/>
          <p:nvPr/>
        </p:nvGrpSpPr>
        <p:grpSpPr>
          <a:xfrm>
            <a:off x="0" y="-12358"/>
            <a:ext cx="12364113" cy="6907008"/>
            <a:chOff x="0" y="-12358"/>
            <a:chExt cx="12364113" cy="6907008"/>
          </a:xfrm>
        </p:grpSpPr>
        <p:grpSp>
          <p:nvGrpSpPr>
            <p:cNvPr id="5" name="Group 4">
              <a:extLst>
                <a:ext uri="{FF2B5EF4-FFF2-40B4-BE49-F238E27FC236}">
                  <a16:creationId xmlns:a16="http://schemas.microsoft.com/office/drawing/2014/main" id="{73F12E0A-E483-787C-5029-1087DF7A1C78}"/>
                </a:ext>
                <a:ext uri="{C183D7F6-B498-43B3-948B-1728B52AA6E4}">
                  <adec:decorative xmlns:adec="http://schemas.microsoft.com/office/drawing/2017/decorative" val="1"/>
                </a:ext>
              </a:extLst>
            </p:cNvPr>
            <p:cNvGrpSpPr/>
            <p:nvPr/>
          </p:nvGrpSpPr>
          <p:grpSpPr>
            <a:xfrm>
              <a:off x="0" y="-12358"/>
              <a:ext cx="8226211" cy="6870357"/>
              <a:chOff x="0" y="-12358"/>
              <a:chExt cx="8226211" cy="6870357"/>
            </a:xfrm>
          </p:grpSpPr>
          <p:sp>
            <p:nvSpPr>
              <p:cNvPr id="8" name="Rectangle 3">
                <a:extLst>
                  <a:ext uri="{FF2B5EF4-FFF2-40B4-BE49-F238E27FC236}">
                    <a16:creationId xmlns:a16="http://schemas.microsoft.com/office/drawing/2014/main" id="{0E43805E-9AF1-4059-8A49-5C26A33EBCFA}"/>
                  </a:ext>
                </a:extLst>
              </p:cNvPr>
              <p:cNvSpPr/>
              <p:nvPr/>
            </p:nvSpPr>
            <p:spPr>
              <a:xfrm>
                <a:off x="0" y="-12358"/>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A55691A-0BE1-1A74-8F6C-8AA79C1881D5}"/>
                  </a:ext>
                </a:extLst>
              </p:cNvPr>
              <p:cNvGrpSpPr/>
              <p:nvPr/>
            </p:nvGrpSpPr>
            <p:grpSpPr>
              <a:xfrm>
                <a:off x="6096000" y="650806"/>
                <a:ext cx="2130211" cy="5751801"/>
                <a:chOff x="5521644" y="650806"/>
                <a:chExt cx="2130211" cy="5751801"/>
              </a:xfrm>
            </p:grpSpPr>
            <p:sp>
              <p:nvSpPr>
                <p:cNvPr id="9" name="Freeform 27">
                  <a:extLst>
                    <a:ext uri="{FF2B5EF4-FFF2-40B4-BE49-F238E27FC236}">
                      <a16:creationId xmlns:a16="http://schemas.microsoft.com/office/drawing/2014/main" id="{82FEAF11-471B-127B-10D9-13D75163E99C}"/>
                    </a:ext>
                  </a:extLst>
                </p:cNvPr>
                <p:cNvSpPr>
                  <a:spLocks noChangeArrowheads="1"/>
                </p:cNvSpPr>
                <p:nvPr/>
              </p:nvSpPr>
              <p:spPr bwMode="auto">
                <a:xfrm>
                  <a:off x="6277583" y="2207805"/>
                  <a:ext cx="1010700" cy="1007975"/>
                </a:xfrm>
                <a:custGeom>
                  <a:avLst/>
                  <a:gdLst>
                    <a:gd name="T0" fmla="*/ 123585 w 1621"/>
                    <a:gd name="T1" fmla="*/ 0 h 1619"/>
                    <a:gd name="T2" fmla="*/ 935059 w 1621"/>
                    <a:gd name="T3" fmla="*/ 0 h 1619"/>
                    <a:gd name="T4" fmla="*/ 935059 w 1621"/>
                    <a:gd name="T5" fmla="*/ 0 h 1619"/>
                    <a:gd name="T6" fmla="*/ 1059297 w 1621"/>
                    <a:gd name="T7" fmla="*/ 123401 h 1619"/>
                    <a:gd name="T8" fmla="*/ 1059297 w 1621"/>
                    <a:gd name="T9" fmla="*/ 933018 h 1619"/>
                    <a:gd name="T10" fmla="*/ 1059297 w 1621"/>
                    <a:gd name="T11" fmla="*/ 933018 h 1619"/>
                    <a:gd name="T12" fmla="*/ 935059 w 1621"/>
                    <a:gd name="T13" fmla="*/ 1056419 h 1619"/>
                    <a:gd name="T14" fmla="*/ 123585 w 1621"/>
                    <a:gd name="T15" fmla="*/ 1056419 h 1619"/>
                    <a:gd name="T16" fmla="*/ 123585 w 1621"/>
                    <a:gd name="T17" fmla="*/ 1056419 h 1619"/>
                    <a:gd name="T18" fmla="*/ 0 w 1621"/>
                    <a:gd name="T19" fmla="*/ 933018 h 1619"/>
                    <a:gd name="T20" fmla="*/ 0 w 1621"/>
                    <a:gd name="T21" fmla="*/ 123401 h 1619"/>
                    <a:gd name="T22" fmla="*/ 0 w 1621"/>
                    <a:gd name="T23" fmla="*/ 123401 h 1619"/>
                    <a:gd name="T24" fmla="*/ 123585 w 1621"/>
                    <a:gd name="T25" fmla="*/ 0 h 16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1" h="1619">
                      <a:moveTo>
                        <a:pt x="189" y="0"/>
                      </a:moveTo>
                      <a:lnTo>
                        <a:pt x="1430" y="0"/>
                      </a:lnTo>
                      <a:cubicBezTo>
                        <a:pt x="1535" y="0"/>
                        <a:pt x="1620" y="84"/>
                        <a:pt x="1620" y="189"/>
                      </a:cubicBezTo>
                      <a:lnTo>
                        <a:pt x="1620" y="1429"/>
                      </a:lnTo>
                      <a:cubicBezTo>
                        <a:pt x="1620" y="1533"/>
                        <a:pt x="1535" y="1618"/>
                        <a:pt x="1430" y="1618"/>
                      </a:cubicBezTo>
                      <a:lnTo>
                        <a:pt x="189" y="1618"/>
                      </a:lnTo>
                      <a:cubicBezTo>
                        <a:pt x="85" y="1618"/>
                        <a:pt x="0" y="1533"/>
                        <a:pt x="0" y="1429"/>
                      </a:cubicBezTo>
                      <a:lnTo>
                        <a:pt x="0" y="189"/>
                      </a:lnTo>
                      <a:cubicBezTo>
                        <a:pt x="0" y="84"/>
                        <a:pt x="85" y="0"/>
                        <a:pt x="189" y="0"/>
                      </a:cubicBezTo>
                    </a:path>
                  </a:pathLst>
                </a:custGeom>
                <a:noFill/>
                <a:ln w="254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0" name="Freeform 28">
                  <a:extLst>
                    <a:ext uri="{FF2B5EF4-FFF2-40B4-BE49-F238E27FC236}">
                      <a16:creationId xmlns:a16="http://schemas.microsoft.com/office/drawing/2014/main" id="{7B96DD8F-5203-4624-4C8A-753D105A8011}"/>
                    </a:ext>
                  </a:extLst>
                </p:cNvPr>
                <p:cNvSpPr>
                  <a:spLocks noChangeArrowheads="1"/>
                </p:cNvSpPr>
                <p:nvPr/>
              </p:nvSpPr>
              <p:spPr bwMode="auto">
                <a:xfrm>
                  <a:off x="5964772" y="3855340"/>
                  <a:ext cx="906335" cy="906353"/>
                </a:xfrm>
                <a:custGeom>
                  <a:avLst/>
                  <a:gdLst>
                    <a:gd name="T0" fmla="*/ 110402 w 1455"/>
                    <a:gd name="T1" fmla="*/ 0 h 1455"/>
                    <a:gd name="T2" fmla="*/ 838792 w 1455"/>
                    <a:gd name="T3" fmla="*/ 0 h 1455"/>
                    <a:gd name="T4" fmla="*/ 838792 w 1455"/>
                    <a:gd name="T5" fmla="*/ 0 h 1455"/>
                    <a:gd name="T6" fmla="*/ 949847 w 1455"/>
                    <a:gd name="T7" fmla="*/ 111055 h 1455"/>
                    <a:gd name="T8" fmla="*/ 949847 w 1455"/>
                    <a:gd name="T9" fmla="*/ 838792 h 1455"/>
                    <a:gd name="T10" fmla="*/ 949847 w 1455"/>
                    <a:gd name="T11" fmla="*/ 838792 h 1455"/>
                    <a:gd name="T12" fmla="*/ 838792 w 1455"/>
                    <a:gd name="T13" fmla="*/ 949847 h 1455"/>
                    <a:gd name="T14" fmla="*/ 110402 w 1455"/>
                    <a:gd name="T15" fmla="*/ 949847 h 1455"/>
                    <a:gd name="T16" fmla="*/ 110402 w 1455"/>
                    <a:gd name="T17" fmla="*/ 949847 h 1455"/>
                    <a:gd name="T18" fmla="*/ 0 w 1455"/>
                    <a:gd name="T19" fmla="*/ 838792 h 1455"/>
                    <a:gd name="T20" fmla="*/ 0 w 1455"/>
                    <a:gd name="T21" fmla="*/ 111055 h 1455"/>
                    <a:gd name="T22" fmla="*/ 0 w 1455"/>
                    <a:gd name="T23" fmla="*/ 111055 h 1455"/>
                    <a:gd name="T24" fmla="*/ 110402 w 1455"/>
                    <a:gd name="T25" fmla="*/ 0 h 1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5" h="1455">
                      <a:moveTo>
                        <a:pt x="169" y="0"/>
                      </a:moveTo>
                      <a:lnTo>
                        <a:pt x="1284" y="0"/>
                      </a:lnTo>
                      <a:cubicBezTo>
                        <a:pt x="1378" y="0"/>
                        <a:pt x="1454" y="76"/>
                        <a:pt x="1454" y="170"/>
                      </a:cubicBezTo>
                      <a:lnTo>
                        <a:pt x="1454" y="1284"/>
                      </a:lnTo>
                      <a:cubicBezTo>
                        <a:pt x="1454" y="1377"/>
                        <a:pt x="1378" y="1454"/>
                        <a:pt x="1284" y="1454"/>
                      </a:cubicBezTo>
                      <a:lnTo>
                        <a:pt x="169" y="1454"/>
                      </a:lnTo>
                      <a:cubicBezTo>
                        <a:pt x="76" y="1454"/>
                        <a:pt x="0" y="1377"/>
                        <a:pt x="0" y="1284"/>
                      </a:cubicBezTo>
                      <a:lnTo>
                        <a:pt x="0" y="170"/>
                      </a:lnTo>
                      <a:cubicBezTo>
                        <a:pt x="0" y="76"/>
                        <a:pt x="76" y="0"/>
                        <a:pt x="169" y="0"/>
                      </a:cubicBezTo>
                    </a:path>
                  </a:pathLst>
                </a:custGeom>
                <a:solidFill>
                  <a:schemeClr val="accent1"/>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1" name="Freeform 105">
                  <a:extLst>
                    <a:ext uri="{FF2B5EF4-FFF2-40B4-BE49-F238E27FC236}">
                      <a16:creationId xmlns:a16="http://schemas.microsoft.com/office/drawing/2014/main" id="{98AB07AC-F798-D8DF-CFDC-CBECD8F95BFF}"/>
                    </a:ext>
                  </a:extLst>
                </p:cNvPr>
                <p:cNvSpPr>
                  <a:spLocks noChangeArrowheads="1"/>
                </p:cNvSpPr>
                <p:nvPr/>
              </p:nvSpPr>
              <p:spPr bwMode="auto">
                <a:xfrm>
                  <a:off x="5913964" y="3803157"/>
                  <a:ext cx="1007953" cy="1010720"/>
                </a:xfrm>
                <a:custGeom>
                  <a:avLst/>
                  <a:gdLst>
                    <a:gd name="T0" fmla="*/ 123325 w 1620"/>
                    <a:gd name="T1" fmla="*/ 0 h 1621"/>
                    <a:gd name="T2" fmla="*/ 933093 w 1620"/>
                    <a:gd name="T3" fmla="*/ 0 h 1621"/>
                    <a:gd name="T4" fmla="*/ 933093 w 1620"/>
                    <a:gd name="T5" fmla="*/ 0 h 1621"/>
                    <a:gd name="T6" fmla="*/ 1056417 w 1620"/>
                    <a:gd name="T7" fmla="*/ 124239 h 1621"/>
                    <a:gd name="T8" fmla="*/ 1056417 w 1620"/>
                    <a:gd name="T9" fmla="*/ 935712 h 1621"/>
                    <a:gd name="T10" fmla="*/ 1056417 w 1620"/>
                    <a:gd name="T11" fmla="*/ 935712 h 1621"/>
                    <a:gd name="T12" fmla="*/ 933093 w 1620"/>
                    <a:gd name="T13" fmla="*/ 1059297 h 1621"/>
                    <a:gd name="T14" fmla="*/ 123325 w 1620"/>
                    <a:gd name="T15" fmla="*/ 1059297 h 1621"/>
                    <a:gd name="T16" fmla="*/ 123325 w 1620"/>
                    <a:gd name="T17" fmla="*/ 1059297 h 1621"/>
                    <a:gd name="T18" fmla="*/ 0 w 1620"/>
                    <a:gd name="T19" fmla="*/ 935712 h 1621"/>
                    <a:gd name="T20" fmla="*/ 0 w 1620"/>
                    <a:gd name="T21" fmla="*/ 124239 h 1621"/>
                    <a:gd name="T22" fmla="*/ 0 w 1620"/>
                    <a:gd name="T23" fmla="*/ 124239 h 1621"/>
                    <a:gd name="T24" fmla="*/ 123325 w 1620"/>
                    <a:gd name="T25" fmla="*/ 0 h 16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1">
                      <a:moveTo>
                        <a:pt x="189" y="0"/>
                      </a:moveTo>
                      <a:lnTo>
                        <a:pt x="1430" y="0"/>
                      </a:lnTo>
                      <a:cubicBezTo>
                        <a:pt x="1535" y="0"/>
                        <a:pt x="1619" y="85"/>
                        <a:pt x="1619" y="190"/>
                      </a:cubicBezTo>
                      <a:lnTo>
                        <a:pt x="1619" y="1431"/>
                      </a:lnTo>
                      <a:cubicBezTo>
                        <a:pt x="1619" y="1535"/>
                        <a:pt x="1535" y="1620"/>
                        <a:pt x="1430" y="1620"/>
                      </a:cubicBezTo>
                      <a:lnTo>
                        <a:pt x="189" y="1620"/>
                      </a:lnTo>
                      <a:cubicBezTo>
                        <a:pt x="85" y="1620"/>
                        <a:pt x="0" y="1535"/>
                        <a:pt x="0" y="1431"/>
                      </a:cubicBezTo>
                      <a:lnTo>
                        <a:pt x="0" y="190"/>
                      </a:lnTo>
                      <a:cubicBezTo>
                        <a:pt x="0" y="85"/>
                        <a:pt x="85" y="0"/>
                        <a:pt x="189" y="0"/>
                      </a:cubicBezTo>
                    </a:path>
                  </a:pathLst>
                </a:custGeom>
                <a:noFill/>
                <a:ln w="254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2" name="Freeform 106">
                  <a:extLst>
                    <a:ext uri="{FF2B5EF4-FFF2-40B4-BE49-F238E27FC236}">
                      <a16:creationId xmlns:a16="http://schemas.microsoft.com/office/drawing/2014/main" id="{D015AE8B-242C-38D1-0F72-0ECDF56B7DB7}"/>
                    </a:ext>
                  </a:extLst>
                </p:cNvPr>
                <p:cNvSpPr>
                  <a:spLocks noChangeArrowheads="1"/>
                </p:cNvSpPr>
                <p:nvPr/>
              </p:nvSpPr>
              <p:spPr bwMode="auto">
                <a:xfrm>
                  <a:off x="6329765" y="2258615"/>
                  <a:ext cx="906335" cy="906353"/>
                </a:xfrm>
                <a:custGeom>
                  <a:avLst/>
                  <a:gdLst>
                    <a:gd name="T0" fmla="*/ 110979 w 1456"/>
                    <a:gd name="T1" fmla="*/ 0 h 1455"/>
                    <a:gd name="T2" fmla="*/ 838868 w 1456"/>
                    <a:gd name="T3" fmla="*/ 0 h 1455"/>
                    <a:gd name="T4" fmla="*/ 838868 w 1456"/>
                    <a:gd name="T5" fmla="*/ 0 h 1455"/>
                    <a:gd name="T6" fmla="*/ 949847 w 1456"/>
                    <a:gd name="T7" fmla="*/ 111055 h 1455"/>
                    <a:gd name="T8" fmla="*/ 949847 w 1456"/>
                    <a:gd name="T9" fmla="*/ 839445 h 1455"/>
                    <a:gd name="T10" fmla="*/ 949847 w 1456"/>
                    <a:gd name="T11" fmla="*/ 839445 h 1455"/>
                    <a:gd name="T12" fmla="*/ 838868 w 1456"/>
                    <a:gd name="T13" fmla="*/ 949847 h 1455"/>
                    <a:gd name="T14" fmla="*/ 110979 w 1456"/>
                    <a:gd name="T15" fmla="*/ 949847 h 1455"/>
                    <a:gd name="T16" fmla="*/ 110979 w 1456"/>
                    <a:gd name="T17" fmla="*/ 949847 h 1455"/>
                    <a:gd name="T18" fmla="*/ 0 w 1456"/>
                    <a:gd name="T19" fmla="*/ 839445 h 1455"/>
                    <a:gd name="T20" fmla="*/ 0 w 1456"/>
                    <a:gd name="T21" fmla="*/ 111055 h 1455"/>
                    <a:gd name="T22" fmla="*/ 0 w 1456"/>
                    <a:gd name="T23" fmla="*/ 111055 h 1455"/>
                    <a:gd name="T24" fmla="*/ 110979 w 1456"/>
                    <a:gd name="T25" fmla="*/ 0 h 1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5">
                      <a:moveTo>
                        <a:pt x="170" y="0"/>
                      </a:moveTo>
                      <a:lnTo>
                        <a:pt x="1285" y="0"/>
                      </a:lnTo>
                      <a:cubicBezTo>
                        <a:pt x="1379" y="0"/>
                        <a:pt x="1455" y="76"/>
                        <a:pt x="1455" y="170"/>
                      </a:cubicBezTo>
                      <a:lnTo>
                        <a:pt x="1455" y="1285"/>
                      </a:lnTo>
                      <a:cubicBezTo>
                        <a:pt x="1455" y="1378"/>
                        <a:pt x="1379" y="1454"/>
                        <a:pt x="1285" y="1454"/>
                      </a:cubicBezTo>
                      <a:lnTo>
                        <a:pt x="170" y="1454"/>
                      </a:lnTo>
                      <a:cubicBezTo>
                        <a:pt x="77" y="1454"/>
                        <a:pt x="0" y="1378"/>
                        <a:pt x="0" y="1285"/>
                      </a:cubicBezTo>
                      <a:lnTo>
                        <a:pt x="0" y="170"/>
                      </a:lnTo>
                      <a:cubicBezTo>
                        <a:pt x="0" y="76"/>
                        <a:pt x="77" y="0"/>
                        <a:pt x="170" y="0"/>
                      </a:cubicBezTo>
                    </a:path>
                  </a:pathLst>
                </a:custGeom>
                <a:solidFill>
                  <a:schemeClr val="accent2"/>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3" name="Freeform 184">
                  <a:extLst>
                    <a:ext uri="{FF2B5EF4-FFF2-40B4-BE49-F238E27FC236}">
                      <a16:creationId xmlns:a16="http://schemas.microsoft.com/office/drawing/2014/main" id="{FD171DB2-FA50-8A32-F101-58DC1AC1B039}"/>
                    </a:ext>
                  </a:extLst>
                </p:cNvPr>
                <p:cNvSpPr>
                  <a:spLocks noChangeArrowheads="1"/>
                </p:cNvSpPr>
                <p:nvPr/>
              </p:nvSpPr>
              <p:spPr bwMode="auto">
                <a:xfrm>
                  <a:off x="6696086" y="702990"/>
                  <a:ext cx="906335" cy="906353"/>
                </a:xfrm>
                <a:custGeom>
                  <a:avLst/>
                  <a:gdLst>
                    <a:gd name="T0" fmla="*/ 110979 w 1456"/>
                    <a:gd name="T1" fmla="*/ 0 h 1456"/>
                    <a:gd name="T2" fmla="*/ 838868 w 1456"/>
                    <a:gd name="T3" fmla="*/ 0 h 1456"/>
                    <a:gd name="T4" fmla="*/ 838868 w 1456"/>
                    <a:gd name="T5" fmla="*/ 0 h 1456"/>
                    <a:gd name="T6" fmla="*/ 949847 w 1456"/>
                    <a:gd name="T7" fmla="*/ 110979 h 1456"/>
                    <a:gd name="T8" fmla="*/ 949847 w 1456"/>
                    <a:gd name="T9" fmla="*/ 838868 h 1456"/>
                    <a:gd name="T10" fmla="*/ 949847 w 1456"/>
                    <a:gd name="T11" fmla="*/ 838868 h 1456"/>
                    <a:gd name="T12" fmla="*/ 838868 w 1456"/>
                    <a:gd name="T13" fmla="*/ 949847 h 1456"/>
                    <a:gd name="T14" fmla="*/ 110979 w 1456"/>
                    <a:gd name="T15" fmla="*/ 949847 h 1456"/>
                    <a:gd name="T16" fmla="*/ 110979 w 1456"/>
                    <a:gd name="T17" fmla="*/ 949847 h 1456"/>
                    <a:gd name="T18" fmla="*/ 0 w 1456"/>
                    <a:gd name="T19" fmla="*/ 838868 h 1456"/>
                    <a:gd name="T20" fmla="*/ 0 w 1456"/>
                    <a:gd name="T21" fmla="*/ 110979 h 1456"/>
                    <a:gd name="T22" fmla="*/ 0 w 1456"/>
                    <a:gd name="T23" fmla="*/ 110979 h 1456"/>
                    <a:gd name="T24" fmla="*/ 110979 w 1456"/>
                    <a:gd name="T25" fmla="*/ 0 h 1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6">
                      <a:moveTo>
                        <a:pt x="170" y="0"/>
                      </a:moveTo>
                      <a:lnTo>
                        <a:pt x="1285" y="0"/>
                      </a:lnTo>
                      <a:cubicBezTo>
                        <a:pt x="1379" y="0"/>
                        <a:pt x="1455" y="76"/>
                        <a:pt x="1455" y="170"/>
                      </a:cubicBezTo>
                      <a:lnTo>
                        <a:pt x="1455" y="1285"/>
                      </a:lnTo>
                      <a:cubicBezTo>
                        <a:pt x="1455" y="1379"/>
                        <a:pt x="1379" y="1455"/>
                        <a:pt x="1285" y="1455"/>
                      </a:cubicBezTo>
                      <a:lnTo>
                        <a:pt x="170" y="1455"/>
                      </a:lnTo>
                      <a:cubicBezTo>
                        <a:pt x="77" y="1455"/>
                        <a:pt x="0" y="1379"/>
                        <a:pt x="0" y="1285"/>
                      </a:cubicBezTo>
                      <a:lnTo>
                        <a:pt x="0" y="170"/>
                      </a:lnTo>
                      <a:cubicBezTo>
                        <a:pt x="0" y="76"/>
                        <a:pt x="77" y="0"/>
                        <a:pt x="170" y="0"/>
                      </a:cubicBezTo>
                    </a:path>
                  </a:pathLst>
                </a:custGeom>
                <a:solidFill>
                  <a:schemeClr val="tx2"/>
                </a:solidFill>
                <a:ln>
                  <a:solidFill>
                    <a:schemeClr val="tx2"/>
                  </a:solid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4" name="Freeform 185">
                  <a:extLst>
                    <a:ext uri="{FF2B5EF4-FFF2-40B4-BE49-F238E27FC236}">
                      <a16:creationId xmlns:a16="http://schemas.microsoft.com/office/drawing/2014/main" id="{68460F7E-5864-FA1A-67A3-BBD7A9218901}"/>
                    </a:ext>
                  </a:extLst>
                </p:cNvPr>
                <p:cNvSpPr>
                  <a:spLocks noChangeArrowheads="1"/>
                </p:cNvSpPr>
                <p:nvPr/>
              </p:nvSpPr>
              <p:spPr bwMode="auto">
                <a:xfrm>
                  <a:off x="6643902" y="650806"/>
                  <a:ext cx="1007953" cy="1007973"/>
                </a:xfrm>
                <a:custGeom>
                  <a:avLst/>
                  <a:gdLst>
                    <a:gd name="T0" fmla="*/ 123325 w 1620"/>
                    <a:gd name="T1" fmla="*/ 0 h 1620"/>
                    <a:gd name="T2" fmla="*/ 933093 w 1620"/>
                    <a:gd name="T3" fmla="*/ 0 h 1620"/>
                    <a:gd name="T4" fmla="*/ 933093 w 1620"/>
                    <a:gd name="T5" fmla="*/ 0 h 1620"/>
                    <a:gd name="T6" fmla="*/ 1056417 w 1620"/>
                    <a:gd name="T7" fmla="*/ 123325 h 1620"/>
                    <a:gd name="T8" fmla="*/ 1056417 w 1620"/>
                    <a:gd name="T9" fmla="*/ 933093 h 1620"/>
                    <a:gd name="T10" fmla="*/ 1056417 w 1620"/>
                    <a:gd name="T11" fmla="*/ 933093 h 1620"/>
                    <a:gd name="T12" fmla="*/ 933093 w 1620"/>
                    <a:gd name="T13" fmla="*/ 1056417 h 1620"/>
                    <a:gd name="T14" fmla="*/ 123325 w 1620"/>
                    <a:gd name="T15" fmla="*/ 1056417 h 1620"/>
                    <a:gd name="T16" fmla="*/ 123325 w 1620"/>
                    <a:gd name="T17" fmla="*/ 1056417 h 1620"/>
                    <a:gd name="T18" fmla="*/ 0 w 1620"/>
                    <a:gd name="T19" fmla="*/ 933093 h 1620"/>
                    <a:gd name="T20" fmla="*/ 0 w 1620"/>
                    <a:gd name="T21" fmla="*/ 123325 h 1620"/>
                    <a:gd name="T22" fmla="*/ 0 w 1620"/>
                    <a:gd name="T23" fmla="*/ 123325 h 1620"/>
                    <a:gd name="T24" fmla="*/ 123325 w 1620"/>
                    <a:gd name="T25" fmla="*/ 0 h 16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0">
                      <a:moveTo>
                        <a:pt x="189" y="0"/>
                      </a:moveTo>
                      <a:lnTo>
                        <a:pt x="1430" y="0"/>
                      </a:lnTo>
                      <a:cubicBezTo>
                        <a:pt x="1535" y="0"/>
                        <a:pt x="1619" y="84"/>
                        <a:pt x="1619" y="189"/>
                      </a:cubicBezTo>
                      <a:lnTo>
                        <a:pt x="1619" y="1430"/>
                      </a:lnTo>
                      <a:cubicBezTo>
                        <a:pt x="1619" y="1534"/>
                        <a:pt x="1535" y="1619"/>
                        <a:pt x="1430" y="1619"/>
                      </a:cubicBezTo>
                      <a:lnTo>
                        <a:pt x="189" y="1619"/>
                      </a:lnTo>
                      <a:cubicBezTo>
                        <a:pt x="85" y="1619"/>
                        <a:pt x="0" y="1534"/>
                        <a:pt x="0" y="1430"/>
                      </a:cubicBezTo>
                      <a:lnTo>
                        <a:pt x="0" y="189"/>
                      </a:lnTo>
                      <a:cubicBezTo>
                        <a:pt x="0" y="84"/>
                        <a:pt x="85" y="0"/>
                        <a:pt x="189" y="0"/>
                      </a:cubicBezTo>
                    </a:path>
                  </a:pathLst>
                </a:custGeom>
                <a:noFill/>
                <a:ln w="25400" cap="flat">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5" name="Freeform 184">
                  <a:extLst>
                    <a:ext uri="{FF2B5EF4-FFF2-40B4-BE49-F238E27FC236}">
                      <a16:creationId xmlns:a16="http://schemas.microsoft.com/office/drawing/2014/main" id="{6CA9A450-A3BC-81A3-95D4-230F6750B613}"/>
                    </a:ext>
                  </a:extLst>
                </p:cNvPr>
                <p:cNvSpPr>
                  <a:spLocks noChangeArrowheads="1"/>
                </p:cNvSpPr>
                <p:nvPr/>
              </p:nvSpPr>
              <p:spPr bwMode="auto">
                <a:xfrm>
                  <a:off x="5572452" y="5445441"/>
                  <a:ext cx="906335" cy="906353"/>
                </a:xfrm>
                <a:custGeom>
                  <a:avLst/>
                  <a:gdLst>
                    <a:gd name="T0" fmla="*/ 110979 w 1456"/>
                    <a:gd name="T1" fmla="*/ 0 h 1456"/>
                    <a:gd name="T2" fmla="*/ 838868 w 1456"/>
                    <a:gd name="T3" fmla="*/ 0 h 1456"/>
                    <a:gd name="T4" fmla="*/ 838868 w 1456"/>
                    <a:gd name="T5" fmla="*/ 0 h 1456"/>
                    <a:gd name="T6" fmla="*/ 949847 w 1456"/>
                    <a:gd name="T7" fmla="*/ 110979 h 1456"/>
                    <a:gd name="T8" fmla="*/ 949847 w 1456"/>
                    <a:gd name="T9" fmla="*/ 838868 h 1456"/>
                    <a:gd name="T10" fmla="*/ 949847 w 1456"/>
                    <a:gd name="T11" fmla="*/ 838868 h 1456"/>
                    <a:gd name="T12" fmla="*/ 838868 w 1456"/>
                    <a:gd name="T13" fmla="*/ 949847 h 1456"/>
                    <a:gd name="T14" fmla="*/ 110979 w 1456"/>
                    <a:gd name="T15" fmla="*/ 949847 h 1456"/>
                    <a:gd name="T16" fmla="*/ 110979 w 1456"/>
                    <a:gd name="T17" fmla="*/ 949847 h 1456"/>
                    <a:gd name="T18" fmla="*/ 0 w 1456"/>
                    <a:gd name="T19" fmla="*/ 838868 h 1456"/>
                    <a:gd name="T20" fmla="*/ 0 w 1456"/>
                    <a:gd name="T21" fmla="*/ 110979 h 1456"/>
                    <a:gd name="T22" fmla="*/ 0 w 1456"/>
                    <a:gd name="T23" fmla="*/ 110979 h 1456"/>
                    <a:gd name="T24" fmla="*/ 110979 w 1456"/>
                    <a:gd name="T25" fmla="*/ 0 h 1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6">
                      <a:moveTo>
                        <a:pt x="170" y="0"/>
                      </a:moveTo>
                      <a:lnTo>
                        <a:pt x="1285" y="0"/>
                      </a:lnTo>
                      <a:cubicBezTo>
                        <a:pt x="1379" y="0"/>
                        <a:pt x="1455" y="76"/>
                        <a:pt x="1455" y="170"/>
                      </a:cubicBezTo>
                      <a:lnTo>
                        <a:pt x="1455" y="1285"/>
                      </a:lnTo>
                      <a:cubicBezTo>
                        <a:pt x="1455" y="1379"/>
                        <a:pt x="1379" y="1455"/>
                        <a:pt x="1285" y="1455"/>
                      </a:cubicBezTo>
                      <a:lnTo>
                        <a:pt x="170" y="1455"/>
                      </a:lnTo>
                      <a:cubicBezTo>
                        <a:pt x="77" y="1455"/>
                        <a:pt x="0" y="1379"/>
                        <a:pt x="0" y="1285"/>
                      </a:cubicBezTo>
                      <a:lnTo>
                        <a:pt x="0" y="170"/>
                      </a:lnTo>
                      <a:cubicBezTo>
                        <a:pt x="0" y="76"/>
                        <a:pt x="77" y="0"/>
                        <a:pt x="170" y="0"/>
                      </a:cubicBezTo>
                    </a:path>
                  </a:pathLst>
                </a:custGeom>
                <a:solidFill>
                  <a:schemeClr val="accent3"/>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6" name="Freeform 185">
                  <a:extLst>
                    <a:ext uri="{FF2B5EF4-FFF2-40B4-BE49-F238E27FC236}">
                      <a16:creationId xmlns:a16="http://schemas.microsoft.com/office/drawing/2014/main" id="{7F901DB1-7CB5-1EC5-7265-4B97B2DACDC2}"/>
                    </a:ext>
                  </a:extLst>
                </p:cNvPr>
                <p:cNvSpPr>
                  <a:spLocks noChangeArrowheads="1"/>
                </p:cNvSpPr>
                <p:nvPr/>
              </p:nvSpPr>
              <p:spPr bwMode="auto">
                <a:xfrm>
                  <a:off x="5521644" y="5394634"/>
                  <a:ext cx="1007953" cy="1007973"/>
                </a:xfrm>
                <a:custGeom>
                  <a:avLst/>
                  <a:gdLst>
                    <a:gd name="T0" fmla="*/ 123325 w 1620"/>
                    <a:gd name="T1" fmla="*/ 0 h 1620"/>
                    <a:gd name="T2" fmla="*/ 933093 w 1620"/>
                    <a:gd name="T3" fmla="*/ 0 h 1620"/>
                    <a:gd name="T4" fmla="*/ 933093 w 1620"/>
                    <a:gd name="T5" fmla="*/ 0 h 1620"/>
                    <a:gd name="T6" fmla="*/ 1056417 w 1620"/>
                    <a:gd name="T7" fmla="*/ 123325 h 1620"/>
                    <a:gd name="T8" fmla="*/ 1056417 w 1620"/>
                    <a:gd name="T9" fmla="*/ 933093 h 1620"/>
                    <a:gd name="T10" fmla="*/ 1056417 w 1620"/>
                    <a:gd name="T11" fmla="*/ 933093 h 1620"/>
                    <a:gd name="T12" fmla="*/ 933093 w 1620"/>
                    <a:gd name="T13" fmla="*/ 1056417 h 1620"/>
                    <a:gd name="T14" fmla="*/ 123325 w 1620"/>
                    <a:gd name="T15" fmla="*/ 1056417 h 1620"/>
                    <a:gd name="T16" fmla="*/ 123325 w 1620"/>
                    <a:gd name="T17" fmla="*/ 1056417 h 1620"/>
                    <a:gd name="T18" fmla="*/ 0 w 1620"/>
                    <a:gd name="T19" fmla="*/ 933093 h 1620"/>
                    <a:gd name="T20" fmla="*/ 0 w 1620"/>
                    <a:gd name="T21" fmla="*/ 123325 h 1620"/>
                    <a:gd name="T22" fmla="*/ 0 w 1620"/>
                    <a:gd name="T23" fmla="*/ 123325 h 1620"/>
                    <a:gd name="T24" fmla="*/ 123325 w 1620"/>
                    <a:gd name="T25" fmla="*/ 0 h 16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0">
                      <a:moveTo>
                        <a:pt x="189" y="0"/>
                      </a:moveTo>
                      <a:lnTo>
                        <a:pt x="1430" y="0"/>
                      </a:lnTo>
                      <a:cubicBezTo>
                        <a:pt x="1535" y="0"/>
                        <a:pt x="1619" y="84"/>
                        <a:pt x="1619" y="189"/>
                      </a:cubicBezTo>
                      <a:lnTo>
                        <a:pt x="1619" y="1430"/>
                      </a:lnTo>
                      <a:cubicBezTo>
                        <a:pt x="1619" y="1534"/>
                        <a:pt x="1535" y="1619"/>
                        <a:pt x="1430" y="1619"/>
                      </a:cubicBezTo>
                      <a:lnTo>
                        <a:pt x="189" y="1619"/>
                      </a:lnTo>
                      <a:cubicBezTo>
                        <a:pt x="85" y="1619"/>
                        <a:pt x="0" y="1534"/>
                        <a:pt x="0" y="1430"/>
                      </a:cubicBezTo>
                      <a:lnTo>
                        <a:pt x="0" y="189"/>
                      </a:lnTo>
                      <a:cubicBezTo>
                        <a:pt x="0" y="84"/>
                        <a:pt x="85" y="0"/>
                        <a:pt x="189" y="0"/>
                      </a:cubicBezTo>
                    </a:path>
                  </a:pathLst>
                </a:custGeom>
                <a:noFill/>
                <a:ln w="254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grpSp>
        </p:grpSp>
        <p:pic>
          <p:nvPicPr>
            <p:cNvPr id="6" name="Picture 5" descr="Grand River Solutions Logo">
              <a:extLst>
                <a:ext uri="{FF2B5EF4-FFF2-40B4-BE49-F238E27FC236}">
                  <a16:creationId xmlns:a16="http://schemas.microsoft.com/office/drawing/2014/main" id="{98FA65D4-A488-10BE-47B0-539456F91E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7641" y="6593306"/>
              <a:ext cx="4256472" cy="301344"/>
            </a:xfrm>
            <a:prstGeom prst="rect">
              <a:avLst/>
            </a:prstGeom>
          </p:spPr>
        </p:pic>
      </p:gr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p:nvPr>
        </p:nvSpPr>
        <p:spPr>
          <a:xfrm>
            <a:off x="8557997" y="650806"/>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4" name="Content Placeholder 3">
            <a:extLst>
              <a:ext uri="{FF2B5EF4-FFF2-40B4-BE49-F238E27FC236}">
                <a16:creationId xmlns:a16="http://schemas.microsoft.com/office/drawing/2014/main" id="{B2D07A30-AD05-E8F7-D0AD-31643426519C}"/>
              </a:ext>
            </a:extLst>
          </p:cNvPr>
          <p:cNvSpPr>
            <a:spLocks noGrp="1"/>
          </p:cNvSpPr>
          <p:nvPr>
            <p:ph sz="quarter" idx="11"/>
          </p:nvPr>
        </p:nvSpPr>
        <p:spPr>
          <a:xfrm>
            <a:off x="8226211" y="2199615"/>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5" name="Content Placeholder 3">
            <a:extLst>
              <a:ext uri="{FF2B5EF4-FFF2-40B4-BE49-F238E27FC236}">
                <a16:creationId xmlns:a16="http://schemas.microsoft.com/office/drawing/2014/main" id="{EEC3A458-D3C3-3598-CFCE-A37B65237C3D}"/>
              </a:ext>
            </a:extLst>
          </p:cNvPr>
          <p:cNvSpPr>
            <a:spLocks noGrp="1"/>
          </p:cNvSpPr>
          <p:nvPr>
            <p:ph sz="quarter" idx="12"/>
          </p:nvPr>
        </p:nvSpPr>
        <p:spPr>
          <a:xfrm>
            <a:off x="7862639" y="3805904"/>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6" name="Content Placeholder 3">
            <a:extLst>
              <a:ext uri="{FF2B5EF4-FFF2-40B4-BE49-F238E27FC236}">
                <a16:creationId xmlns:a16="http://schemas.microsoft.com/office/drawing/2014/main" id="{3EDF2AC5-994C-7BB2-5E65-CB0EA5296CD8}"/>
              </a:ext>
            </a:extLst>
          </p:cNvPr>
          <p:cNvSpPr>
            <a:spLocks noGrp="1"/>
          </p:cNvSpPr>
          <p:nvPr>
            <p:ph sz="quarter" idx="13"/>
          </p:nvPr>
        </p:nvSpPr>
        <p:spPr>
          <a:xfrm>
            <a:off x="7496273" y="5394632"/>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8941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386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084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591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423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AD2F1EE6-1A52-5C77-6063-202C2350F7E1}"/>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3">
            <a:extLst>
              <a:ext uri="{FF2B5EF4-FFF2-40B4-BE49-F238E27FC236}">
                <a16:creationId xmlns:a16="http://schemas.microsoft.com/office/drawing/2014/main" id="{692330F8-1818-7569-DD2F-AAC275A49F31}"/>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7FA370-9A09-6396-0D88-1A1DF16E18C1}"/>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08642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C4348CC5-F487-3C7B-666A-98EDE1DFBB2E}"/>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3A9CF1A0-4B91-F251-7DA2-EDDDA06ADD0E}"/>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23257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5706-C26D-273A-5669-B47DBA6976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72844-758E-ACA1-2881-B793F035D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970E2-7A03-399D-E8A6-FAAD8E7E05D2}"/>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5" name="Footer Placeholder 4">
            <a:extLst>
              <a:ext uri="{FF2B5EF4-FFF2-40B4-BE49-F238E27FC236}">
                <a16:creationId xmlns:a16="http://schemas.microsoft.com/office/drawing/2014/main" id="{782A9398-6B88-319D-47B7-1D9130376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24694-881D-9CE3-A46C-E7F7E3FD7790}"/>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1373905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F4DBE2F-236E-C26D-D7EA-28617E0BAFA9}"/>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C8F664A8-614B-3EF8-E988-3A0935656CE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76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spc="0"/>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E5257714-29E8-CDEA-B96B-0F727F39ADAB}"/>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EC6E742E-313F-C066-184D-49D39655E52A}"/>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448308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04174C3-7A2D-3517-33B0-FD79CF08735F}"/>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spc="0"/>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9E86D45E-CBB7-0D07-0E2E-D8D88BBD0DC8}"/>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9777877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C4348CC5-F487-3C7B-666A-98EDE1DFBB2E}"/>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FB6635A0-E3F7-03CD-6FBE-F43482FBDA30}"/>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979178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atin typeface="+mn-lt"/>
              </a:defRPr>
            </a:lvl3pPr>
            <a:lvl4pPr>
              <a:defRPr sz="1800" b="0" i="0">
                <a:latin typeface="+mn-lt"/>
              </a:defRPr>
            </a:lvl4pPr>
            <a:lvl5pPr>
              <a:defRPr sz="1800"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C4348CC5-F487-3C7B-666A-98EDE1DFBB2E}"/>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9DDB2B91-D39E-78A6-EC5D-2FFEF74133F4}"/>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386390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6" name="Content Placeholder 3">
            <a:extLst>
              <a:ext uri="{FF2B5EF4-FFF2-40B4-BE49-F238E27FC236}">
                <a16:creationId xmlns:a16="http://schemas.microsoft.com/office/drawing/2014/main" id="{405FC2BC-DC4F-980A-EA89-84C08D2A1514}"/>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703D2B6-C06C-E471-C5FD-674109D9145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003494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A172EF8D-4E70-5C75-FCFA-DE6042E219E2}"/>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FD9B985-254D-5836-43E2-8957E742C135}"/>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746202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BF9E18A1-8C4B-A436-615C-18C81A68854D}"/>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2BD4D00-C29A-F5D0-455D-B8513274FE0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012202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9" name="Content Placeholder 3">
            <a:extLst>
              <a:ext uri="{FF2B5EF4-FFF2-40B4-BE49-F238E27FC236}">
                <a16:creationId xmlns:a16="http://schemas.microsoft.com/office/drawing/2014/main" id="{5CF991A6-D69A-E14F-41D3-5B93BAEF6A09}"/>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DD5DDB99-4645-C16B-71BE-3F87C5F157A9}"/>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787144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1BFB9098-F0F5-4FA1-9E88-A974064AF754}"/>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D51DFAC-FE04-5648-6E62-84F43A446757}"/>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66226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5259-1F1A-FC81-4C29-A23187E36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76500-0081-636C-EB20-68626F9809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A768C-3DBC-601B-0AF5-4CA144C42BC5}"/>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5" name="Footer Placeholder 4">
            <a:extLst>
              <a:ext uri="{FF2B5EF4-FFF2-40B4-BE49-F238E27FC236}">
                <a16:creationId xmlns:a16="http://schemas.microsoft.com/office/drawing/2014/main" id="{165D4E0F-BAD7-634B-A2FA-7C306314B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09885-3B7D-DCDD-86E0-A57B0C2CBED7}"/>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400489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A1A3B83E-C81B-3FF4-7A0F-42FC3E4EC47A}"/>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DF43EE9-3B84-3088-82C8-FDF20B584BC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620175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1F2F3A73-DC23-CB19-4E74-8823BE4C0F58}"/>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BD829FC8-E689-2D55-57BF-A03BF2D02D95}"/>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006697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4B3B22-2C29-0814-906B-0D8BDFF899E1}"/>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pic>
        <p:nvPicPr>
          <p:cNvPr id="5" name="Picture 4" descr="Grand River Solutions Logo">
            <a:extLst>
              <a:ext uri="{FF2B5EF4-FFF2-40B4-BE49-F238E27FC236}">
                <a16:creationId xmlns:a16="http://schemas.microsoft.com/office/drawing/2014/main" id="{BC9B1DA8-7EA4-87B3-8E4F-5547F7BFB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1594" y="6602359"/>
            <a:ext cx="4257580" cy="301422"/>
          </a:xfrm>
          <a:prstGeom prst="rect">
            <a:avLst/>
          </a:prstGeom>
        </p:spPr>
      </p:pic>
    </p:spTree>
    <p:extLst>
      <p:ext uri="{BB962C8B-B14F-4D97-AF65-F5344CB8AC3E}">
        <p14:creationId xmlns:p14="http://schemas.microsoft.com/office/powerpoint/2010/main" val="2464043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0B08-F730-A290-97AF-02E27B8723E5}"/>
              </a:ext>
            </a:extLst>
          </p:cNvPr>
          <p:cNvSpPr>
            <a:spLocks noGrp="1"/>
          </p:cNvSpPr>
          <p:nvPr>
            <p:ph type="title"/>
          </p:nvPr>
        </p:nvSpPr>
        <p:spPr/>
        <p:txBody>
          <a:bodyPr/>
          <a:lstStyle>
            <a:lvl1pPr>
              <a:defRPr b="0" i="0"/>
            </a:lvl1pPr>
          </a:lstStyle>
          <a:p>
            <a:r>
              <a:rPr lang="en-US"/>
              <a:t>Click to edit Master title style</a:t>
            </a:r>
          </a:p>
        </p:txBody>
      </p:sp>
      <p:sp>
        <p:nvSpPr>
          <p:cNvPr id="15" name="Text Placeholder 14">
            <a:extLst>
              <a:ext uri="{FF2B5EF4-FFF2-40B4-BE49-F238E27FC236}">
                <a16:creationId xmlns:a16="http://schemas.microsoft.com/office/drawing/2014/main" id="{66768DAE-63C8-936B-4EF3-FA1901B83B40}"/>
              </a:ext>
            </a:extLst>
          </p:cNvPr>
          <p:cNvSpPr>
            <a:spLocks noGrp="1"/>
          </p:cNvSpPr>
          <p:nvPr>
            <p:ph type="body" sz="quarter" idx="10"/>
          </p:nvPr>
        </p:nvSpPr>
        <p:spPr>
          <a:xfrm>
            <a:off x="6656752" y="2501553"/>
            <a:ext cx="4697048" cy="1123385"/>
          </a:xfrm>
        </p:spPr>
        <p:txBody>
          <a:bodyPr/>
          <a:lstStyle>
            <a:lvl1pPr marL="0" indent="0">
              <a:buNone/>
              <a:defRPr b="0" i="0"/>
            </a:lvl1pPr>
          </a:lstStyle>
          <a:p>
            <a:pPr lvl="0"/>
            <a:r>
              <a:rPr lang="en-US"/>
              <a:t>Click to edit Master text styles</a:t>
            </a:r>
          </a:p>
        </p:txBody>
      </p:sp>
      <p:sp>
        <p:nvSpPr>
          <p:cNvPr id="16" name="Text Placeholder 14">
            <a:extLst>
              <a:ext uri="{FF2B5EF4-FFF2-40B4-BE49-F238E27FC236}">
                <a16:creationId xmlns:a16="http://schemas.microsoft.com/office/drawing/2014/main" id="{7597631A-74AD-7641-FEDD-D0592248100E}"/>
              </a:ext>
            </a:extLst>
          </p:cNvPr>
          <p:cNvSpPr>
            <a:spLocks noGrp="1"/>
          </p:cNvSpPr>
          <p:nvPr>
            <p:ph type="body" sz="quarter" idx="11" hasCustomPrompt="1"/>
          </p:nvPr>
        </p:nvSpPr>
        <p:spPr>
          <a:xfrm>
            <a:off x="6656752" y="3749328"/>
            <a:ext cx="4697048" cy="565469"/>
          </a:xfrm>
        </p:spPr>
        <p:txBody>
          <a:bodyPr/>
          <a:lstStyle>
            <a:lvl2pPr marL="457109" indent="0">
              <a:buNone/>
              <a:defRPr b="0" i="0"/>
            </a:lvl2pPr>
          </a:lstStyle>
          <a:p>
            <a:pPr lvl="1"/>
            <a:r>
              <a:rPr lang="en-US"/>
              <a:t>Second level</a:t>
            </a:r>
          </a:p>
        </p:txBody>
      </p:sp>
      <p:sp>
        <p:nvSpPr>
          <p:cNvPr id="19" name="Text Placeholder 18">
            <a:extLst>
              <a:ext uri="{FF2B5EF4-FFF2-40B4-BE49-F238E27FC236}">
                <a16:creationId xmlns:a16="http://schemas.microsoft.com/office/drawing/2014/main" id="{DF16FCD7-B716-2F52-B6FB-254BA3653050}"/>
              </a:ext>
            </a:extLst>
          </p:cNvPr>
          <p:cNvSpPr>
            <a:spLocks noGrp="1"/>
          </p:cNvSpPr>
          <p:nvPr>
            <p:ph type="body" sz="quarter" idx="12" hasCustomPrompt="1"/>
          </p:nvPr>
        </p:nvSpPr>
        <p:spPr>
          <a:xfrm>
            <a:off x="6656752" y="4429125"/>
            <a:ext cx="4697048" cy="527050"/>
          </a:xfrm>
        </p:spPr>
        <p:txBody>
          <a:bodyPr/>
          <a:lstStyle>
            <a:lvl3pPr marL="914217" indent="0">
              <a:buNone/>
              <a:defRPr b="0" i="0"/>
            </a:lvl3pPr>
          </a:lstStyle>
          <a:p>
            <a:pPr lvl="2"/>
            <a:r>
              <a:rPr lang="en-US"/>
              <a:t>Third level</a:t>
            </a:r>
          </a:p>
        </p:txBody>
      </p:sp>
      <p:sp>
        <p:nvSpPr>
          <p:cNvPr id="24" name="Text Placeholder 23">
            <a:extLst>
              <a:ext uri="{FF2B5EF4-FFF2-40B4-BE49-F238E27FC236}">
                <a16:creationId xmlns:a16="http://schemas.microsoft.com/office/drawing/2014/main" id="{6BA3D8B1-183E-A931-BE73-2327F15B0B02}"/>
              </a:ext>
            </a:extLst>
          </p:cNvPr>
          <p:cNvSpPr>
            <a:spLocks noGrp="1"/>
          </p:cNvSpPr>
          <p:nvPr>
            <p:ph type="body" sz="quarter" idx="13" hasCustomPrompt="1"/>
          </p:nvPr>
        </p:nvSpPr>
        <p:spPr>
          <a:xfrm>
            <a:off x="6656752" y="5124450"/>
            <a:ext cx="4697048" cy="893812"/>
          </a:xfrm>
        </p:spPr>
        <p:txBody>
          <a:bodyPr/>
          <a:lstStyle>
            <a:lvl4pPr marL="1371326" indent="0">
              <a:buNone/>
              <a:defRPr b="0" i="0"/>
            </a:lvl4pPr>
          </a:lstStyle>
          <a:p>
            <a:pPr lvl="3"/>
            <a:r>
              <a:rPr lang="en-US"/>
              <a:t>Fourth level</a:t>
            </a:r>
          </a:p>
        </p:txBody>
      </p:sp>
    </p:spTree>
    <p:extLst>
      <p:ext uri="{BB962C8B-B14F-4D97-AF65-F5344CB8AC3E}">
        <p14:creationId xmlns:p14="http://schemas.microsoft.com/office/powerpoint/2010/main" val="628755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ummary Slide 0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5E88A1-4189-A840-B836-F08884322572}"/>
              </a:ext>
            </a:extLst>
          </p:cNvPr>
          <p:cNvSpPr>
            <a:spLocks noGrp="1"/>
          </p:cNvSpPr>
          <p:nvPr>
            <p:ph type="pic" sz="quarter" idx="10"/>
          </p:nvPr>
        </p:nvSpPr>
        <p:spPr>
          <a:xfrm>
            <a:off x="1" y="665999"/>
            <a:ext cx="7015684" cy="5525381"/>
          </a:xfrm>
          <a:custGeom>
            <a:avLst/>
            <a:gdLst>
              <a:gd name="connsiteX0" fmla="*/ 12501925 w 14027713"/>
              <a:gd name="connsiteY0" fmla="*/ 7426595 h 11050762"/>
              <a:gd name="connsiteX1" fmla="*/ 14027713 w 14027713"/>
              <a:gd name="connsiteY1" fmla="*/ 7426595 h 11050762"/>
              <a:gd name="connsiteX2" fmla="*/ 14027713 w 14027713"/>
              <a:gd name="connsiteY2" fmla="*/ 10001235 h 11050762"/>
              <a:gd name="connsiteX3" fmla="*/ 12976005 w 14027713"/>
              <a:gd name="connsiteY3" fmla="*/ 11050761 h 11050762"/>
              <a:gd name="connsiteX4" fmla="*/ 12501925 w 14027713"/>
              <a:gd name="connsiteY4" fmla="*/ 11050761 h 11050762"/>
              <a:gd name="connsiteX5" fmla="*/ 4092239 w 14027713"/>
              <a:gd name="connsiteY5" fmla="*/ 4394437 h 11050762"/>
              <a:gd name="connsiteX6" fmla="*/ 7139574 w 14027713"/>
              <a:gd name="connsiteY6" fmla="*/ 4394437 h 11050762"/>
              <a:gd name="connsiteX7" fmla="*/ 7139574 w 14027713"/>
              <a:gd name="connsiteY7" fmla="*/ 7595639 h 11050762"/>
              <a:gd name="connsiteX8" fmla="*/ 4092239 w 14027713"/>
              <a:gd name="connsiteY8" fmla="*/ 7595639 h 11050762"/>
              <a:gd name="connsiteX9" fmla="*/ 0 w 14027713"/>
              <a:gd name="connsiteY9" fmla="*/ 3933019 h 11050762"/>
              <a:gd name="connsiteX10" fmla="*/ 3794371 w 14027713"/>
              <a:gd name="connsiteY10" fmla="*/ 3933019 h 11050762"/>
              <a:gd name="connsiteX11" fmla="*/ 3794371 w 14027713"/>
              <a:gd name="connsiteY11" fmla="*/ 11050761 h 11050762"/>
              <a:gd name="connsiteX12" fmla="*/ 0 w 14027713"/>
              <a:gd name="connsiteY12" fmla="*/ 11050761 h 11050762"/>
              <a:gd name="connsiteX13" fmla="*/ 0 w 14027713"/>
              <a:gd name="connsiteY13" fmla="*/ 1 h 11050762"/>
              <a:gd name="connsiteX14" fmla="*/ 3794371 w 14027713"/>
              <a:gd name="connsiteY14" fmla="*/ 1 h 11050762"/>
              <a:gd name="connsiteX15" fmla="*/ 3794371 w 14027713"/>
              <a:gd name="connsiteY15" fmla="*/ 3635151 h 11050762"/>
              <a:gd name="connsiteX16" fmla="*/ 0 w 14027713"/>
              <a:gd name="connsiteY16" fmla="*/ 3635151 h 11050762"/>
              <a:gd name="connsiteX17" fmla="*/ 10332210 w 14027713"/>
              <a:gd name="connsiteY17" fmla="*/ 0 h 11050762"/>
              <a:gd name="connsiteX18" fmla="*/ 12972377 w 14027713"/>
              <a:gd name="connsiteY18" fmla="*/ 0 h 11050762"/>
              <a:gd name="connsiteX19" fmla="*/ 14022217 w 14027713"/>
              <a:gd name="connsiteY19" fmla="*/ 1050432 h 11050762"/>
              <a:gd name="connsiteX20" fmla="*/ 14022217 w 14027713"/>
              <a:gd name="connsiteY20" fmla="*/ 7128728 h 11050762"/>
              <a:gd name="connsiteX21" fmla="*/ 10332210 w 14027713"/>
              <a:gd name="connsiteY21" fmla="*/ 7128728 h 11050762"/>
              <a:gd name="connsiteX22" fmla="*/ 7442927 w 14027713"/>
              <a:gd name="connsiteY22" fmla="*/ 0 h 11050762"/>
              <a:gd name="connsiteX23" fmla="*/ 10034347 w 14027713"/>
              <a:gd name="connsiteY23" fmla="*/ 0 h 11050762"/>
              <a:gd name="connsiteX24" fmla="*/ 10034347 w 14027713"/>
              <a:gd name="connsiteY24" fmla="*/ 11050762 h 11050762"/>
              <a:gd name="connsiteX25" fmla="*/ 7442927 w 14027713"/>
              <a:gd name="connsiteY25" fmla="*/ 11050762 h 1105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27713" h="11050762">
                <a:moveTo>
                  <a:pt x="12501925" y="7426595"/>
                </a:moveTo>
                <a:lnTo>
                  <a:pt x="14027713" y="7426595"/>
                </a:lnTo>
                <a:lnTo>
                  <a:pt x="14027713" y="10001235"/>
                </a:lnTo>
                <a:cubicBezTo>
                  <a:pt x="14027713" y="10581400"/>
                  <a:pt x="13557376" y="11050761"/>
                  <a:pt x="12976005" y="11050761"/>
                </a:cubicBezTo>
                <a:lnTo>
                  <a:pt x="12501925" y="11050761"/>
                </a:lnTo>
                <a:close/>
                <a:moveTo>
                  <a:pt x="4092239" y="4394437"/>
                </a:moveTo>
                <a:lnTo>
                  <a:pt x="7139574" y="4394437"/>
                </a:lnTo>
                <a:lnTo>
                  <a:pt x="7139574" y="7595639"/>
                </a:lnTo>
                <a:lnTo>
                  <a:pt x="4092239" y="7595639"/>
                </a:lnTo>
                <a:close/>
                <a:moveTo>
                  <a:pt x="0" y="3933019"/>
                </a:moveTo>
                <a:lnTo>
                  <a:pt x="3794371" y="3933019"/>
                </a:lnTo>
                <a:lnTo>
                  <a:pt x="3794371" y="11050761"/>
                </a:lnTo>
                <a:lnTo>
                  <a:pt x="0" y="11050761"/>
                </a:lnTo>
                <a:close/>
                <a:moveTo>
                  <a:pt x="0" y="1"/>
                </a:moveTo>
                <a:lnTo>
                  <a:pt x="3794371" y="1"/>
                </a:lnTo>
                <a:lnTo>
                  <a:pt x="3794371" y="3635151"/>
                </a:lnTo>
                <a:lnTo>
                  <a:pt x="0" y="3635151"/>
                </a:lnTo>
                <a:close/>
                <a:moveTo>
                  <a:pt x="10332210" y="0"/>
                </a:moveTo>
                <a:lnTo>
                  <a:pt x="12972377" y="0"/>
                </a:lnTo>
                <a:cubicBezTo>
                  <a:pt x="13552715" y="0"/>
                  <a:pt x="14022217" y="471012"/>
                  <a:pt x="14022217" y="1050432"/>
                </a:cubicBezTo>
                <a:lnTo>
                  <a:pt x="14022217" y="7128728"/>
                </a:lnTo>
                <a:lnTo>
                  <a:pt x="10332210" y="7128728"/>
                </a:lnTo>
                <a:close/>
                <a:moveTo>
                  <a:pt x="7442927" y="0"/>
                </a:moveTo>
                <a:lnTo>
                  <a:pt x="10034347" y="0"/>
                </a:lnTo>
                <a:lnTo>
                  <a:pt x="10034347" y="11050762"/>
                </a:lnTo>
                <a:lnTo>
                  <a:pt x="7442927" y="11050762"/>
                </a:ln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4" name="Title 1">
            <a:extLst>
              <a:ext uri="{FF2B5EF4-FFF2-40B4-BE49-F238E27FC236}">
                <a16:creationId xmlns:a16="http://schemas.microsoft.com/office/drawing/2014/main" id="{EE376AA5-6F07-4322-235B-4DE640DA2403}"/>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17102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ummary Slide 0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180BBB0-A246-CC4E-99A1-CEB56BCF1F7D}"/>
              </a:ext>
            </a:extLst>
          </p:cNvPr>
          <p:cNvSpPr>
            <a:spLocks noGrp="1"/>
          </p:cNvSpPr>
          <p:nvPr>
            <p:ph type="pic" sz="quarter" idx="10"/>
          </p:nvPr>
        </p:nvSpPr>
        <p:spPr>
          <a:xfrm>
            <a:off x="0" y="1340"/>
            <a:ext cx="5773957" cy="6854699"/>
          </a:xfrm>
          <a:custGeom>
            <a:avLst/>
            <a:gdLst>
              <a:gd name="connsiteX0" fmla="*/ 4688212 w 11544906"/>
              <a:gd name="connsiteY0" fmla="*/ 9375001 h 13709397"/>
              <a:gd name="connsiteX1" fmla="*/ 6855450 w 11544906"/>
              <a:gd name="connsiteY1" fmla="*/ 11542199 h 13709397"/>
              <a:gd name="connsiteX2" fmla="*/ 4688212 w 11544906"/>
              <a:gd name="connsiteY2" fmla="*/ 13709397 h 13709397"/>
              <a:gd name="connsiteX3" fmla="*/ 2520973 w 11544906"/>
              <a:gd name="connsiteY3" fmla="*/ 11542199 h 13709397"/>
              <a:gd name="connsiteX4" fmla="*/ 0 w 11544906"/>
              <a:gd name="connsiteY4" fmla="*/ 4689369 h 13709397"/>
              <a:gd name="connsiteX5" fmla="*/ 2167239 w 11544906"/>
              <a:gd name="connsiteY5" fmla="*/ 6855322 h 13709397"/>
              <a:gd name="connsiteX6" fmla="*/ 0 w 11544906"/>
              <a:gd name="connsiteY6" fmla="*/ 9021274 h 13709397"/>
              <a:gd name="connsiteX7" fmla="*/ 7032317 w 11544906"/>
              <a:gd name="connsiteY7" fmla="*/ 2344062 h 13709397"/>
              <a:gd name="connsiteX8" fmla="*/ 11544906 w 11544906"/>
              <a:gd name="connsiteY8" fmla="*/ 6855322 h 13709397"/>
              <a:gd name="connsiteX9" fmla="*/ 7032317 w 11544906"/>
              <a:gd name="connsiteY9" fmla="*/ 11366581 h 13709397"/>
              <a:gd name="connsiteX10" fmla="*/ 2520973 w 11544906"/>
              <a:gd name="connsiteY10" fmla="*/ 6855322 h 13709397"/>
              <a:gd name="connsiteX11" fmla="*/ 4689457 w 11544906"/>
              <a:gd name="connsiteY11" fmla="*/ 0 h 13709397"/>
              <a:gd name="connsiteX12" fmla="*/ 6856696 w 11544906"/>
              <a:gd name="connsiteY12" fmla="*/ 2167199 h 13709397"/>
              <a:gd name="connsiteX13" fmla="*/ 4689457 w 11544906"/>
              <a:gd name="connsiteY13" fmla="*/ 4334397 h 13709397"/>
              <a:gd name="connsiteX14" fmla="*/ 2522218 w 11544906"/>
              <a:gd name="connsiteY14" fmla="*/ 2167199 h 137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44906" h="13709397">
                <a:moveTo>
                  <a:pt x="4688212" y="9375001"/>
                </a:moveTo>
                <a:lnTo>
                  <a:pt x="6855450" y="11542199"/>
                </a:lnTo>
                <a:lnTo>
                  <a:pt x="4688212" y="13709397"/>
                </a:lnTo>
                <a:lnTo>
                  <a:pt x="2520973" y="11542199"/>
                </a:lnTo>
                <a:close/>
                <a:moveTo>
                  <a:pt x="0" y="4689369"/>
                </a:moveTo>
                <a:lnTo>
                  <a:pt x="2167239" y="6855322"/>
                </a:lnTo>
                <a:lnTo>
                  <a:pt x="0" y="9021274"/>
                </a:lnTo>
                <a:close/>
                <a:moveTo>
                  <a:pt x="7032317" y="2344062"/>
                </a:moveTo>
                <a:lnTo>
                  <a:pt x="11544906" y="6855322"/>
                </a:lnTo>
                <a:lnTo>
                  <a:pt x="7032317" y="11366581"/>
                </a:lnTo>
                <a:lnTo>
                  <a:pt x="2520973" y="6855322"/>
                </a:lnTo>
                <a:close/>
                <a:moveTo>
                  <a:pt x="4689457" y="0"/>
                </a:moveTo>
                <a:lnTo>
                  <a:pt x="6856696" y="2167199"/>
                </a:lnTo>
                <a:lnTo>
                  <a:pt x="4689457" y="4334397"/>
                </a:lnTo>
                <a:lnTo>
                  <a:pt x="2522218" y="2167199"/>
                </a:ln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2" name="Title 1">
            <a:extLst>
              <a:ext uri="{FF2B5EF4-FFF2-40B4-BE49-F238E27FC236}">
                <a16:creationId xmlns:a16="http://schemas.microsoft.com/office/drawing/2014/main" id="{FBB61E47-8168-1E3B-A048-F935889D0139}"/>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1901443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ummary Slide 0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311547-709C-284F-AFEA-16F06B705416}"/>
              </a:ext>
            </a:extLst>
          </p:cNvPr>
          <p:cNvSpPr>
            <a:spLocks noGrp="1"/>
          </p:cNvSpPr>
          <p:nvPr>
            <p:ph type="pic" sz="quarter" idx="10"/>
          </p:nvPr>
        </p:nvSpPr>
        <p:spPr>
          <a:xfrm>
            <a:off x="1" y="1536647"/>
            <a:ext cx="12191376" cy="3141400"/>
          </a:xfrm>
          <a:custGeom>
            <a:avLst/>
            <a:gdLst>
              <a:gd name="connsiteX0" fmla="*/ 0 w 24376402"/>
              <a:gd name="connsiteY0" fmla="*/ 0 h 6282799"/>
              <a:gd name="connsiteX1" fmla="*/ 24376402 w 24376402"/>
              <a:gd name="connsiteY1" fmla="*/ 0 h 6282799"/>
              <a:gd name="connsiteX2" fmla="*/ 24376402 w 24376402"/>
              <a:gd name="connsiteY2" fmla="*/ 6282799 h 6282799"/>
              <a:gd name="connsiteX3" fmla="*/ 0 w 24376402"/>
              <a:gd name="connsiteY3" fmla="*/ 6282799 h 6282799"/>
            </a:gdLst>
            <a:ahLst/>
            <a:cxnLst>
              <a:cxn ang="0">
                <a:pos x="connsiteX0" y="connsiteY0"/>
              </a:cxn>
              <a:cxn ang="0">
                <a:pos x="connsiteX1" y="connsiteY1"/>
              </a:cxn>
              <a:cxn ang="0">
                <a:pos x="connsiteX2" y="connsiteY2"/>
              </a:cxn>
              <a:cxn ang="0">
                <a:pos x="connsiteX3" y="connsiteY3"/>
              </a:cxn>
            </a:cxnLst>
            <a:rect l="l" t="t" r="r" b="b"/>
            <a:pathLst>
              <a:path w="24376402" h="6282799">
                <a:moveTo>
                  <a:pt x="0" y="0"/>
                </a:moveTo>
                <a:lnTo>
                  <a:pt x="24376402" y="0"/>
                </a:lnTo>
                <a:lnTo>
                  <a:pt x="24376402" y="6282799"/>
                </a:lnTo>
                <a:lnTo>
                  <a:pt x="0" y="6282799"/>
                </a:ln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2" name="Title 1">
            <a:extLst>
              <a:ext uri="{FF2B5EF4-FFF2-40B4-BE49-F238E27FC236}">
                <a16:creationId xmlns:a16="http://schemas.microsoft.com/office/drawing/2014/main" id="{D579E8BF-07C7-5E19-3CE7-BD41A7B6F33F}"/>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572116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ummary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27E1065-AC77-1F4B-B568-66616759133C}"/>
              </a:ext>
            </a:extLst>
          </p:cNvPr>
          <p:cNvSpPr>
            <a:spLocks noGrp="1"/>
          </p:cNvSpPr>
          <p:nvPr>
            <p:ph type="pic" sz="quarter" idx="10"/>
          </p:nvPr>
        </p:nvSpPr>
        <p:spPr>
          <a:xfrm>
            <a:off x="5453159" y="594589"/>
            <a:ext cx="5982743" cy="3932398"/>
          </a:xfrm>
          <a:custGeom>
            <a:avLst/>
            <a:gdLst>
              <a:gd name="connsiteX0" fmla="*/ 6097023 w 11962369"/>
              <a:gd name="connsiteY0" fmla="*/ 5403467 h 7864796"/>
              <a:gd name="connsiteX1" fmla="*/ 8913235 w 11962369"/>
              <a:gd name="connsiteY1" fmla="*/ 5403467 h 7864796"/>
              <a:gd name="connsiteX2" fmla="*/ 8913235 w 11962369"/>
              <a:gd name="connsiteY2" fmla="*/ 7864796 h 7864796"/>
              <a:gd name="connsiteX3" fmla="*/ 6097023 w 11962369"/>
              <a:gd name="connsiteY3" fmla="*/ 7864796 h 7864796"/>
              <a:gd name="connsiteX4" fmla="*/ 3047888 w 11962369"/>
              <a:gd name="connsiteY4" fmla="*/ 5403467 h 7864796"/>
              <a:gd name="connsiteX5" fmla="*/ 5864102 w 11962369"/>
              <a:gd name="connsiteY5" fmla="*/ 5403467 h 7864796"/>
              <a:gd name="connsiteX6" fmla="*/ 5864102 w 11962369"/>
              <a:gd name="connsiteY6" fmla="*/ 7864796 h 7864796"/>
              <a:gd name="connsiteX7" fmla="*/ 3047888 w 11962369"/>
              <a:gd name="connsiteY7" fmla="*/ 7864796 h 7864796"/>
              <a:gd name="connsiteX8" fmla="*/ 9147401 w 11962369"/>
              <a:gd name="connsiteY8" fmla="*/ 2700488 h 7864796"/>
              <a:gd name="connsiteX9" fmla="*/ 11962369 w 11962369"/>
              <a:gd name="connsiteY9" fmla="*/ 2700488 h 7864796"/>
              <a:gd name="connsiteX10" fmla="*/ 11962369 w 11962369"/>
              <a:gd name="connsiteY10" fmla="*/ 5164309 h 7864796"/>
              <a:gd name="connsiteX11" fmla="*/ 9147401 w 11962369"/>
              <a:gd name="connsiteY11" fmla="*/ 5164309 h 7864796"/>
              <a:gd name="connsiteX12" fmla="*/ 6097023 w 11962369"/>
              <a:gd name="connsiteY12" fmla="*/ 2700488 h 7864796"/>
              <a:gd name="connsiteX13" fmla="*/ 8913235 w 11962369"/>
              <a:gd name="connsiteY13" fmla="*/ 2700488 h 7864796"/>
              <a:gd name="connsiteX14" fmla="*/ 8913235 w 11962369"/>
              <a:gd name="connsiteY14" fmla="*/ 5164309 h 7864796"/>
              <a:gd name="connsiteX15" fmla="*/ 6097023 w 11962369"/>
              <a:gd name="connsiteY15" fmla="*/ 5164309 h 7864796"/>
              <a:gd name="connsiteX16" fmla="*/ 0 w 11962369"/>
              <a:gd name="connsiteY16" fmla="*/ 2700488 h 7864796"/>
              <a:gd name="connsiteX17" fmla="*/ 2813723 w 11962369"/>
              <a:gd name="connsiteY17" fmla="*/ 2700488 h 7864796"/>
              <a:gd name="connsiteX18" fmla="*/ 2813723 w 11962369"/>
              <a:gd name="connsiteY18" fmla="*/ 5164309 h 7864796"/>
              <a:gd name="connsiteX19" fmla="*/ 0 w 11962369"/>
              <a:gd name="connsiteY19" fmla="*/ 5164309 h 7864796"/>
              <a:gd name="connsiteX20" fmla="*/ 9147401 w 11962369"/>
              <a:gd name="connsiteY20" fmla="*/ 0 h 7864796"/>
              <a:gd name="connsiteX21" fmla="*/ 11962369 w 11962369"/>
              <a:gd name="connsiteY21" fmla="*/ 0 h 7864796"/>
              <a:gd name="connsiteX22" fmla="*/ 11962369 w 11962369"/>
              <a:gd name="connsiteY22" fmla="*/ 2462576 h 7864796"/>
              <a:gd name="connsiteX23" fmla="*/ 9147401 w 11962369"/>
              <a:gd name="connsiteY23" fmla="*/ 2462576 h 7864796"/>
              <a:gd name="connsiteX24" fmla="*/ 6097023 w 11962369"/>
              <a:gd name="connsiteY24" fmla="*/ 0 h 7864796"/>
              <a:gd name="connsiteX25" fmla="*/ 8913235 w 11962369"/>
              <a:gd name="connsiteY25" fmla="*/ 0 h 7864796"/>
              <a:gd name="connsiteX26" fmla="*/ 8913235 w 11962369"/>
              <a:gd name="connsiteY26" fmla="*/ 2462576 h 7864796"/>
              <a:gd name="connsiteX27" fmla="*/ 6097023 w 11962369"/>
              <a:gd name="connsiteY27" fmla="*/ 2462576 h 7864796"/>
              <a:gd name="connsiteX28" fmla="*/ 3047888 w 11962369"/>
              <a:gd name="connsiteY28" fmla="*/ 0 h 7864796"/>
              <a:gd name="connsiteX29" fmla="*/ 5864102 w 11962369"/>
              <a:gd name="connsiteY29" fmla="*/ 0 h 7864796"/>
              <a:gd name="connsiteX30" fmla="*/ 5864102 w 11962369"/>
              <a:gd name="connsiteY30" fmla="*/ 2462576 h 7864796"/>
              <a:gd name="connsiteX31" fmla="*/ 3047888 w 11962369"/>
              <a:gd name="connsiteY31" fmla="*/ 2462576 h 786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62369" h="7864796">
                <a:moveTo>
                  <a:pt x="6097023" y="5403467"/>
                </a:moveTo>
                <a:lnTo>
                  <a:pt x="8913235" y="5403467"/>
                </a:lnTo>
                <a:lnTo>
                  <a:pt x="8913235" y="7864796"/>
                </a:lnTo>
                <a:lnTo>
                  <a:pt x="6097023" y="7864796"/>
                </a:lnTo>
                <a:close/>
                <a:moveTo>
                  <a:pt x="3047888" y="5403467"/>
                </a:moveTo>
                <a:lnTo>
                  <a:pt x="5864102" y="5403467"/>
                </a:lnTo>
                <a:lnTo>
                  <a:pt x="5864102" y="7864796"/>
                </a:lnTo>
                <a:lnTo>
                  <a:pt x="3047888" y="7864796"/>
                </a:lnTo>
                <a:close/>
                <a:moveTo>
                  <a:pt x="9147401" y="2700488"/>
                </a:moveTo>
                <a:lnTo>
                  <a:pt x="11962369" y="2700488"/>
                </a:lnTo>
                <a:lnTo>
                  <a:pt x="11962369" y="5164309"/>
                </a:lnTo>
                <a:lnTo>
                  <a:pt x="9147401" y="5164309"/>
                </a:lnTo>
                <a:close/>
                <a:moveTo>
                  <a:pt x="6097023" y="2700488"/>
                </a:moveTo>
                <a:lnTo>
                  <a:pt x="8913235" y="2700488"/>
                </a:lnTo>
                <a:lnTo>
                  <a:pt x="8913235" y="5164309"/>
                </a:lnTo>
                <a:lnTo>
                  <a:pt x="6097023" y="5164309"/>
                </a:lnTo>
                <a:close/>
                <a:moveTo>
                  <a:pt x="0" y="2700488"/>
                </a:moveTo>
                <a:lnTo>
                  <a:pt x="2813723" y="2700488"/>
                </a:lnTo>
                <a:lnTo>
                  <a:pt x="2813723" y="5164309"/>
                </a:lnTo>
                <a:lnTo>
                  <a:pt x="0" y="5164309"/>
                </a:lnTo>
                <a:close/>
                <a:moveTo>
                  <a:pt x="9147401" y="0"/>
                </a:moveTo>
                <a:lnTo>
                  <a:pt x="11962369" y="0"/>
                </a:lnTo>
                <a:lnTo>
                  <a:pt x="11962369" y="2462576"/>
                </a:lnTo>
                <a:lnTo>
                  <a:pt x="9147401" y="2462576"/>
                </a:lnTo>
                <a:close/>
                <a:moveTo>
                  <a:pt x="6097023" y="0"/>
                </a:moveTo>
                <a:lnTo>
                  <a:pt x="8913235" y="0"/>
                </a:lnTo>
                <a:lnTo>
                  <a:pt x="8913235" y="2462576"/>
                </a:lnTo>
                <a:lnTo>
                  <a:pt x="6097023" y="2462576"/>
                </a:lnTo>
                <a:close/>
                <a:moveTo>
                  <a:pt x="3047888" y="0"/>
                </a:moveTo>
                <a:lnTo>
                  <a:pt x="5864102" y="0"/>
                </a:lnTo>
                <a:lnTo>
                  <a:pt x="5864102" y="2462576"/>
                </a:lnTo>
                <a:lnTo>
                  <a:pt x="3047888" y="2462576"/>
                </a:ln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2" name="Title 1">
            <a:extLst>
              <a:ext uri="{FF2B5EF4-FFF2-40B4-BE49-F238E27FC236}">
                <a16:creationId xmlns:a16="http://schemas.microsoft.com/office/drawing/2014/main" id="{95A041C6-BC25-3EEA-71D5-FF113088D223}"/>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596733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ummary Slid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1BE248-7A1B-294C-BC19-9AB062A96DFA}"/>
              </a:ext>
            </a:extLst>
          </p:cNvPr>
          <p:cNvSpPr>
            <a:spLocks noGrp="1"/>
          </p:cNvSpPr>
          <p:nvPr>
            <p:ph type="pic" sz="quarter" idx="10"/>
          </p:nvPr>
        </p:nvSpPr>
        <p:spPr>
          <a:xfrm>
            <a:off x="5705900" y="523180"/>
            <a:ext cx="5730003" cy="5811020"/>
          </a:xfrm>
          <a:custGeom>
            <a:avLst/>
            <a:gdLst>
              <a:gd name="connsiteX0" fmla="*/ 4173549 w 11457021"/>
              <a:gd name="connsiteY0" fmla="*/ 4434087 h 11622039"/>
              <a:gd name="connsiteX1" fmla="*/ 7282225 w 11457021"/>
              <a:gd name="connsiteY1" fmla="*/ 4434087 h 11622039"/>
              <a:gd name="connsiteX2" fmla="*/ 7535055 w 11457021"/>
              <a:gd name="connsiteY2" fmla="*/ 4688175 h 11622039"/>
              <a:gd name="connsiteX3" fmla="*/ 7535055 w 11457021"/>
              <a:gd name="connsiteY3" fmla="*/ 11369197 h 11622039"/>
              <a:gd name="connsiteX4" fmla="*/ 7282225 w 11457021"/>
              <a:gd name="connsiteY4" fmla="*/ 11622039 h 11622039"/>
              <a:gd name="connsiteX5" fmla="*/ 4173549 w 11457021"/>
              <a:gd name="connsiteY5" fmla="*/ 11622039 h 11622039"/>
              <a:gd name="connsiteX6" fmla="*/ 3919474 w 11457021"/>
              <a:gd name="connsiteY6" fmla="*/ 11369197 h 11622039"/>
              <a:gd name="connsiteX7" fmla="*/ 3919474 w 11457021"/>
              <a:gd name="connsiteY7" fmla="*/ 4688175 h 11622039"/>
              <a:gd name="connsiteX8" fmla="*/ 4173549 w 11457021"/>
              <a:gd name="connsiteY8" fmla="*/ 4434087 h 11622039"/>
              <a:gd name="connsiteX9" fmla="*/ 8094269 w 11457021"/>
              <a:gd name="connsiteY9" fmla="*/ 2065089 h 11622039"/>
              <a:gd name="connsiteX10" fmla="*/ 11202945 w 11457021"/>
              <a:gd name="connsiteY10" fmla="*/ 2065089 h 11622039"/>
              <a:gd name="connsiteX11" fmla="*/ 11457021 w 11457021"/>
              <a:gd name="connsiteY11" fmla="*/ 2317932 h 11622039"/>
              <a:gd name="connsiteX12" fmla="*/ 11457021 w 11457021"/>
              <a:gd name="connsiteY12" fmla="*/ 11369197 h 11622039"/>
              <a:gd name="connsiteX13" fmla="*/ 11202945 w 11457021"/>
              <a:gd name="connsiteY13" fmla="*/ 11622039 h 11622039"/>
              <a:gd name="connsiteX14" fmla="*/ 8094269 w 11457021"/>
              <a:gd name="connsiteY14" fmla="*/ 11622039 h 11622039"/>
              <a:gd name="connsiteX15" fmla="*/ 7840193 w 11457021"/>
              <a:gd name="connsiteY15" fmla="*/ 11369197 h 11622039"/>
              <a:gd name="connsiteX16" fmla="*/ 7840193 w 11457021"/>
              <a:gd name="connsiteY16" fmla="*/ 4520488 h 11622039"/>
              <a:gd name="connsiteX17" fmla="*/ 7840193 w 11457021"/>
              <a:gd name="connsiteY17" fmla="*/ 2317932 h 11622039"/>
              <a:gd name="connsiteX18" fmla="*/ 8094269 w 11457021"/>
              <a:gd name="connsiteY18" fmla="*/ 2065089 h 11622039"/>
              <a:gd name="connsiteX19" fmla="*/ 254075 w 11457021"/>
              <a:gd name="connsiteY19" fmla="*/ 1507091 h 11622039"/>
              <a:gd name="connsiteX20" fmla="*/ 3361506 w 11457021"/>
              <a:gd name="connsiteY20" fmla="*/ 1507091 h 11622039"/>
              <a:gd name="connsiteX21" fmla="*/ 3615581 w 11457021"/>
              <a:gd name="connsiteY21" fmla="*/ 1759934 h 11622039"/>
              <a:gd name="connsiteX22" fmla="*/ 3615581 w 11457021"/>
              <a:gd name="connsiteY22" fmla="*/ 8440956 h 11622039"/>
              <a:gd name="connsiteX23" fmla="*/ 3361506 w 11457021"/>
              <a:gd name="connsiteY23" fmla="*/ 8693799 h 11622039"/>
              <a:gd name="connsiteX24" fmla="*/ 254075 w 11457021"/>
              <a:gd name="connsiteY24" fmla="*/ 8693799 h 11622039"/>
              <a:gd name="connsiteX25" fmla="*/ 0 w 11457021"/>
              <a:gd name="connsiteY25" fmla="*/ 8440956 h 11622039"/>
              <a:gd name="connsiteX26" fmla="*/ 0 w 11457021"/>
              <a:gd name="connsiteY26" fmla="*/ 1759934 h 11622039"/>
              <a:gd name="connsiteX27" fmla="*/ 254075 w 11457021"/>
              <a:gd name="connsiteY27" fmla="*/ 1507091 h 11622039"/>
              <a:gd name="connsiteX28" fmla="*/ 4173549 w 11457021"/>
              <a:gd name="connsiteY28" fmla="*/ 0 h 11622039"/>
              <a:gd name="connsiteX29" fmla="*/ 7282225 w 11457021"/>
              <a:gd name="connsiteY29" fmla="*/ 0 h 11622039"/>
              <a:gd name="connsiteX30" fmla="*/ 7535055 w 11457021"/>
              <a:gd name="connsiteY30" fmla="*/ 254088 h 11622039"/>
              <a:gd name="connsiteX31" fmla="*/ 7535055 w 11457021"/>
              <a:gd name="connsiteY31" fmla="*/ 3876089 h 11622039"/>
              <a:gd name="connsiteX32" fmla="*/ 7282225 w 11457021"/>
              <a:gd name="connsiteY32" fmla="*/ 4128932 h 11622039"/>
              <a:gd name="connsiteX33" fmla="*/ 4173549 w 11457021"/>
              <a:gd name="connsiteY33" fmla="*/ 4128932 h 11622039"/>
              <a:gd name="connsiteX34" fmla="*/ 3919474 w 11457021"/>
              <a:gd name="connsiteY34" fmla="*/ 3876089 h 11622039"/>
              <a:gd name="connsiteX35" fmla="*/ 3919474 w 11457021"/>
              <a:gd name="connsiteY35" fmla="*/ 254088 h 11622039"/>
              <a:gd name="connsiteX36" fmla="*/ 4173549 w 11457021"/>
              <a:gd name="connsiteY36" fmla="*/ 0 h 1162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457021" h="11622039">
                <a:moveTo>
                  <a:pt x="4173549" y="4434087"/>
                </a:moveTo>
                <a:lnTo>
                  <a:pt x="7282225" y="4434087"/>
                </a:lnTo>
                <a:cubicBezTo>
                  <a:pt x="7421717" y="4434087"/>
                  <a:pt x="7535055" y="4548675"/>
                  <a:pt x="7535055" y="4688175"/>
                </a:cubicBezTo>
                <a:lnTo>
                  <a:pt x="7535055" y="11369197"/>
                </a:lnTo>
                <a:cubicBezTo>
                  <a:pt x="7535055" y="11508696"/>
                  <a:pt x="7421717" y="11622039"/>
                  <a:pt x="7282225" y="11622039"/>
                </a:cubicBezTo>
                <a:lnTo>
                  <a:pt x="4173549" y="11622039"/>
                </a:lnTo>
                <a:cubicBezTo>
                  <a:pt x="4032811" y="11622039"/>
                  <a:pt x="3919474" y="11508696"/>
                  <a:pt x="3919474" y="11369197"/>
                </a:cubicBezTo>
                <a:lnTo>
                  <a:pt x="3919474" y="4688175"/>
                </a:lnTo>
                <a:cubicBezTo>
                  <a:pt x="3919474" y="4548675"/>
                  <a:pt x="4032811" y="4434087"/>
                  <a:pt x="4173549" y="4434087"/>
                </a:cubicBezTo>
                <a:close/>
                <a:moveTo>
                  <a:pt x="8094269" y="2065089"/>
                </a:moveTo>
                <a:lnTo>
                  <a:pt x="11202945" y="2065089"/>
                </a:lnTo>
                <a:cubicBezTo>
                  <a:pt x="11343681" y="2065089"/>
                  <a:pt x="11457021" y="2178432"/>
                  <a:pt x="11457021" y="2317932"/>
                </a:cubicBezTo>
                <a:lnTo>
                  <a:pt x="11457021" y="11369197"/>
                </a:lnTo>
                <a:cubicBezTo>
                  <a:pt x="11457021" y="11508696"/>
                  <a:pt x="11343681" y="11622039"/>
                  <a:pt x="11202945" y="11622039"/>
                </a:cubicBezTo>
                <a:lnTo>
                  <a:pt x="8094269" y="11622039"/>
                </a:lnTo>
                <a:cubicBezTo>
                  <a:pt x="7954777" y="11622039"/>
                  <a:pt x="7840193" y="11508696"/>
                  <a:pt x="7840193" y="11369197"/>
                </a:cubicBezTo>
                <a:lnTo>
                  <a:pt x="7840193" y="4520488"/>
                </a:lnTo>
                <a:lnTo>
                  <a:pt x="7840193" y="2317932"/>
                </a:lnTo>
                <a:cubicBezTo>
                  <a:pt x="7840193" y="2178432"/>
                  <a:pt x="7954777" y="2065089"/>
                  <a:pt x="8094269" y="2065089"/>
                </a:cubicBezTo>
                <a:close/>
                <a:moveTo>
                  <a:pt x="254075" y="1507091"/>
                </a:moveTo>
                <a:lnTo>
                  <a:pt x="3361506" y="1507091"/>
                </a:lnTo>
                <a:cubicBezTo>
                  <a:pt x="3502243" y="1507091"/>
                  <a:pt x="3615581" y="1620435"/>
                  <a:pt x="3615581" y="1759934"/>
                </a:cubicBezTo>
                <a:lnTo>
                  <a:pt x="3615581" y="8440956"/>
                </a:lnTo>
                <a:cubicBezTo>
                  <a:pt x="3615581" y="8580455"/>
                  <a:pt x="3502243" y="8693799"/>
                  <a:pt x="3361506" y="8693799"/>
                </a:cubicBezTo>
                <a:lnTo>
                  <a:pt x="254075" y="8693799"/>
                </a:lnTo>
                <a:cubicBezTo>
                  <a:pt x="114583" y="8693799"/>
                  <a:pt x="0" y="8580455"/>
                  <a:pt x="0" y="8440956"/>
                </a:cubicBezTo>
                <a:lnTo>
                  <a:pt x="0" y="1759934"/>
                </a:lnTo>
                <a:cubicBezTo>
                  <a:pt x="0" y="1620435"/>
                  <a:pt x="114583" y="1507091"/>
                  <a:pt x="254075" y="1507091"/>
                </a:cubicBezTo>
                <a:close/>
                <a:moveTo>
                  <a:pt x="4173549" y="0"/>
                </a:moveTo>
                <a:lnTo>
                  <a:pt x="7282225" y="0"/>
                </a:lnTo>
                <a:cubicBezTo>
                  <a:pt x="7421717" y="0"/>
                  <a:pt x="7535055" y="113344"/>
                  <a:pt x="7535055" y="254088"/>
                </a:cubicBezTo>
                <a:lnTo>
                  <a:pt x="7535055" y="3876089"/>
                </a:lnTo>
                <a:cubicBezTo>
                  <a:pt x="7535055" y="4015589"/>
                  <a:pt x="7421717" y="4128932"/>
                  <a:pt x="7282225" y="4128932"/>
                </a:cubicBezTo>
                <a:lnTo>
                  <a:pt x="4173549" y="4128932"/>
                </a:lnTo>
                <a:cubicBezTo>
                  <a:pt x="4032811" y="4128932"/>
                  <a:pt x="3919474" y="4015589"/>
                  <a:pt x="3919474" y="3876089"/>
                </a:cubicBezTo>
                <a:lnTo>
                  <a:pt x="3919474" y="254088"/>
                </a:lnTo>
                <a:cubicBezTo>
                  <a:pt x="3919474" y="113344"/>
                  <a:pt x="4032811" y="0"/>
                  <a:pt x="4173549" y="0"/>
                </a:cubicBez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2" name="Title 1">
            <a:extLst>
              <a:ext uri="{FF2B5EF4-FFF2-40B4-BE49-F238E27FC236}">
                <a16:creationId xmlns:a16="http://schemas.microsoft.com/office/drawing/2014/main" id="{BB17572E-F2F7-F71E-F272-7E701CA3B981}"/>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1493903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ummary Slide 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95A133-8F38-DD42-AF3E-B990311A320C}"/>
              </a:ext>
            </a:extLst>
          </p:cNvPr>
          <p:cNvSpPr>
            <a:spLocks noGrp="1"/>
          </p:cNvSpPr>
          <p:nvPr>
            <p:ph type="pic" sz="quarter" idx="10"/>
          </p:nvPr>
        </p:nvSpPr>
        <p:spPr>
          <a:xfrm>
            <a:off x="126371" y="789594"/>
            <a:ext cx="5282210" cy="5278194"/>
          </a:xfrm>
          <a:custGeom>
            <a:avLst/>
            <a:gdLst>
              <a:gd name="connsiteX0" fmla="*/ 5280834 w 10561668"/>
              <a:gd name="connsiteY0" fmla="*/ 0 h 10556388"/>
              <a:gd name="connsiteX1" fmla="*/ 10561668 w 10561668"/>
              <a:gd name="connsiteY1" fmla="*/ 5278818 h 10556388"/>
              <a:gd name="connsiteX2" fmla="*/ 5280834 w 10561668"/>
              <a:gd name="connsiteY2" fmla="*/ 10556388 h 10556388"/>
              <a:gd name="connsiteX3" fmla="*/ 0 w 10561668"/>
              <a:gd name="connsiteY3" fmla="*/ 5278818 h 10556388"/>
            </a:gdLst>
            <a:ahLst/>
            <a:cxnLst>
              <a:cxn ang="0">
                <a:pos x="connsiteX0" y="connsiteY0"/>
              </a:cxn>
              <a:cxn ang="0">
                <a:pos x="connsiteX1" y="connsiteY1"/>
              </a:cxn>
              <a:cxn ang="0">
                <a:pos x="connsiteX2" y="connsiteY2"/>
              </a:cxn>
              <a:cxn ang="0">
                <a:pos x="connsiteX3" y="connsiteY3"/>
              </a:cxn>
            </a:cxnLst>
            <a:rect l="l" t="t" r="r" b="b"/>
            <a:pathLst>
              <a:path w="10561668" h="10556388">
                <a:moveTo>
                  <a:pt x="5280834" y="0"/>
                </a:moveTo>
                <a:lnTo>
                  <a:pt x="10561668" y="5278818"/>
                </a:lnTo>
                <a:lnTo>
                  <a:pt x="5280834" y="10556388"/>
                </a:lnTo>
                <a:lnTo>
                  <a:pt x="0" y="5278818"/>
                </a:ln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2" name="Title 1">
            <a:extLst>
              <a:ext uri="{FF2B5EF4-FFF2-40B4-BE49-F238E27FC236}">
                <a16:creationId xmlns:a16="http://schemas.microsoft.com/office/drawing/2014/main" id="{128347EF-CB0D-78F5-FB3E-2BBF0321D461}"/>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08563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512BD-5DE5-F621-8CE7-D515E4B87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B8E984-67A8-792C-A705-46E91D2C1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C64D0-F321-932E-0EB0-DAFAD1D77566}"/>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5" name="Footer Placeholder 4">
            <a:extLst>
              <a:ext uri="{FF2B5EF4-FFF2-40B4-BE49-F238E27FC236}">
                <a16:creationId xmlns:a16="http://schemas.microsoft.com/office/drawing/2014/main" id="{CC3CB444-9B55-8CB3-6375-341124565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F0CE5-0EA6-8661-2366-4A4FD9096969}"/>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39388264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ummary Slid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9014D7F-AEEB-CC46-8568-094CBBAA69CE}"/>
              </a:ext>
            </a:extLst>
          </p:cNvPr>
          <p:cNvSpPr>
            <a:spLocks noGrp="1"/>
          </p:cNvSpPr>
          <p:nvPr>
            <p:ph type="pic" sz="quarter" idx="10"/>
          </p:nvPr>
        </p:nvSpPr>
        <p:spPr>
          <a:xfrm>
            <a:off x="4939438" y="1643762"/>
            <a:ext cx="6499212" cy="4838751"/>
          </a:xfrm>
          <a:custGeom>
            <a:avLst/>
            <a:gdLst>
              <a:gd name="connsiteX0" fmla="*/ 5036809 w 12995039"/>
              <a:gd name="connsiteY0" fmla="*/ 5120964 h 9677501"/>
              <a:gd name="connsiteX1" fmla="*/ 12995039 w 12995039"/>
              <a:gd name="connsiteY1" fmla="*/ 5120964 h 9677501"/>
              <a:gd name="connsiteX2" fmla="*/ 12995039 w 12995039"/>
              <a:gd name="connsiteY2" fmla="*/ 9677501 h 9677501"/>
              <a:gd name="connsiteX3" fmla="*/ 5517691 w 12995039"/>
              <a:gd name="connsiteY3" fmla="*/ 9677501 h 9677501"/>
              <a:gd name="connsiteX4" fmla="*/ 541927 w 12995039"/>
              <a:gd name="connsiteY4" fmla="*/ 5120964 h 9677501"/>
              <a:gd name="connsiteX5" fmla="*/ 4752763 w 12995039"/>
              <a:gd name="connsiteY5" fmla="*/ 5120964 h 9677501"/>
              <a:gd name="connsiteX6" fmla="*/ 5234892 w 12995039"/>
              <a:gd name="connsiteY6" fmla="*/ 9677501 h 9677501"/>
              <a:gd name="connsiteX7" fmla="*/ 1024055 w 12995039"/>
              <a:gd name="connsiteY7" fmla="*/ 9677501 h 9677501"/>
              <a:gd name="connsiteX8" fmla="*/ 4493635 w 12995039"/>
              <a:gd name="connsiteY8" fmla="*/ 0 h 9677501"/>
              <a:gd name="connsiteX9" fmla="*/ 12995039 w 12995039"/>
              <a:gd name="connsiteY9" fmla="*/ 0 h 9677501"/>
              <a:gd name="connsiteX10" fmla="*/ 12995039 w 12995039"/>
              <a:gd name="connsiteY10" fmla="*/ 4838128 h 9677501"/>
              <a:gd name="connsiteX11" fmla="*/ 5005663 w 12995039"/>
              <a:gd name="connsiteY11" fmla="*/ 4838128 h 9677501"/>
              <a:gd name="connsiteX12" fmla="*/ 0 w 12995039"/>
              <a:gd name="connsiteY12" fmla="*/ 0 h 9677501"/>
              <a:gd name="connsiteX13" fmla="*/ 4210837 w 12995039"/>
              <a:gd name="connsiteY13" fmla="*/ 0 h 9677501"/>
              <a:gd name="connsiteX14" fmla="*/ 4722865 w 12995039"/>
              <a:gd name="connsiteY14" fmla="*/ 4838128 h 9677501"/>
              <a:gd name="connsiteX15" fmla="*/ 512028 w 12995039"/>
              <a:gd name="connsiteY15" fmla="*/ 4838128 h 967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95039" h="9677501">
                <a:moveTo>
                  <a:pt x="5036809" y="5120964"/>
                </a:moveTo>
                <a:lnTo>
                  <a:pt x="12995039" y="5120964"/>
                </a:lnTo>
                <a:lnTo>
                  <a:pt x="12995039" y="9677501"/>
                </a:lnTo>
                <a:lnTo>
                  <a:pt x="5517691" y="9677501"/>
                </a:lnTo>
                <a:close/>
                <a:moveTo>
                  <a:pt x="541927" y="5120964"/>
                </a:moveTo>
                <a:lnTo>
                  <a:pt x="4752763" y="5120964"/>
                </a:lnTo>
                <a:lnTo>
                  <a:pt x="5234892" y="9677501"/>
                </a:lnTo>
                <a:lnTo>
                  <a:pt x="1024055" y="9677501"/>
                </a:lnTo>
                <a:close/>
                <a:moveTo>
                  <a:pt x="4493635" y="0"/>
                </a:moveTo>
                <a:lnTo>
                  <a:pt x="12995039" y="0"/>
                </a:lnTo>
                <a:lnTo>
                  <a:pt x="12995039" y="4838128"/>
                </a:lnTo>
                <a:lnTo>
                  <a:pt x="5005663" y="4838128"/>
                </a:lnTo>
                <a:close/>
                <a:moveTo>
                  <a:pt x="0" y="0"/>
                </a:moveTo>
                <a:lnTo>
                  <a:pt x="4210837" y="0"/>
                </a:lnTo>
                <a:lnTo>
                  <a:pt x="4722865" y="4838128"/>
                </a:lnTo>
                <a:lnTo>
                  <a:pt x="512028" y="4838128"/>
                </a:lnTo>
                <a:close/>
              </a:path>
            </a:pathLst>
          </a:custGeom>
          <a:solidFill>
            <a:schemeClr val="bg2">
              <a:lumMod val="95000"/>
            </a:schemeClr>
          </a:solidFill>
        </p:spPr>
        <p:txBody>
          <a:bodyPr wrap="square" anchor="ctr">
            <a:noAutofit/>
          </a:bodyPr>
          <a:lstStyle>
            <a:lvl1pPr marL="0" indent="0" algn="ctr">
              <a:buFontTx/>
              <a:buNone/>
              <a:defRPr sz="1200" b="0" i="0"/>
            </a:lvl1pPr>
          </a:lstStyle>
          <a:p>
            <a:r>
              <a:rPr lang="en-US"/>
              <a:t>Click icon to add picture</a:t>
            </a:r>
          </a:p>
        </p:txBody>
      </p:sp>
      <p:sp>
        <p:nvSpPr>
          <p:cNvPr id="2" name="Title 1">
            <a:extLst>
              <a:ext uri="{FF2B5EF4-FFF2-40B4-BE49-F238E27FC236}">
                <a16:creationId xmlns:a16="http://schemas.microsoft.com/office/drawing/2014/main" id="{C2ABFE99-3307-BA9C-0E34-50BB16A1A430}"/>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955130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33D548-D866-C2FA-673E-4377388F88F5}"/>
              </a:ext>
            </a:extLst>
          </p:cNvPr>
          <p:cNvSpPr>
            <a:spLocks noGrp="1"/>
          </p:cNvSpPr>
          <p:nvPr>
            <p:ph type="pic" sz="quarter" idx="10"/>
          </p:nvPr>
        </p:nvSpPr>
        <p:spPr>
          <a:xfrm>
            <a:off x="1940430" y="2355057"/>
            <a:ext cx="5640269" cy="3449638"/>
          </a:xfrm>
        </p:spPr>
        <p:txBody>
          <a:bodyPr/>
          <a:lstStyle>
            <a:lvl1pPr>
              <a:defRPr b="0" i="0"/>
            </a:lvl1pPr>
          </a:lstStyle>
          <a:p>
            <a:r>
              <a:rPr lang="en-US"/>
              <a:t>Click icon to add picture</a:t>
            </a:r>
          </a:p>
        </p:txBody>
      </p:sp>
      <p:sp>
        <p:nvSpPr>
          <p:cNvPr id="6" name="Title 1">
            <a:extLst>
              <a:ext uri="{FF2B5EF4-FFF2-40B4-BE49-F238E27FC236}">
                <a16:creationId xmlns:a16="http://schemas.microsoft.com/office/drawing/2014/main" id="{507A4350-B4AC-50A6-167A-3C364C778440}"/>
              </a:ext>
            </a:extLst>
          </p:cNvPr>
          <p:cNvSpPr>
            <a:spLocks noGrp="1"/>
          </p:cNvSpPr>
          <p:nvPr>
            <p:ph type="title"/>
          </p:nvPr>
        </p:nvSpPr>
        <p:spPr>
          <a:xfrm>
            <a:off x="838201" y="365129"/>
            <a:ext cx="10515600" cy="1325563"/>
          </a:xfrm>
        </p:spPr>
        <p:txBody>
          <a:bodyPr/>
          <a:lstStyle>
            <a:lvl1pPr>
              <a:defRPr b="0" i="0" spc="0" baseline="0">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223961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10CE-F072-CB0D-4616-8CB51E205D3D}"/>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50F61741-EA0D-E7CD-6642-77C8158B40F5}"/>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373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912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70DEAD-97D8-C829-00F5-EB7A12559007}"/>
              </a:ext>
            </a:extLst>
          </p:cNvPr>
          <p:cNvSpPr>
            <a:spLocks noGrp="1"/>
          </p:cNvSpPr>
          <p:nvPr>
            <p:ph type="body" sz="quarter" idx="10"/>
          </p:nvPr>
        </p:nvSpPr>
        <p:spPr>
          <a:xfrm>
            <a:off x="1409700" y="2438400"/>
            <a:ext cx="3771900" cy="4038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051DAF7D-D9A4-886C-9F2F-152BDF929DC8}"/>
              </a:ext>
            </a:extLst>
          </p:cNvPr>
          <p:cNvSpPr>
            <a:spLocks noGrp="1"/>
          </p:cNvSpPr>
          <p:nvPr>
            <p:ph type="body" sz="quarter" idx="11"/>
          </p:nvPr>
        </p:nvSpPr>
        <p:spPr>
          <a:xfrm>
            <a:off x="7264400" y="2438400"/>
            <a:ext cx="3771900" cy="4038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D37ACDB-1C07-FF02-B0C0-664E0465C329}"/>
              </a:ext>
            </a:extLst>
          </p:cNvPr>
          <p:cNvSpPr>
            <a:spLocks noGrp="1"/>
          </p:cNvSpPr>
          <p:nvPr>
            <p:ph type="body" sz="quarter" idx="12"/>
          </p:nvPr>
        </p:nvSpPr>
        <p:spPr>
          <a:xfrm>
            <a:off x="1409700" y="1295400"/>
            <a:ext cx="3771900" cy="8382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703DCB73-38B8-7D0B-B807-A0BD4E2D4A0B}"/>
              </a:ext>
            </a:extLst>
          </p:cNvPr>
          <p:cNvSpPr>
            <a:spLocks noGrp="1"/>
          </p:cNvSpPr>
          <p:nvPr>
            <p:ph type="body" sz="quarter" idx="13"/>
          </p:nvPr>
        </p:nvSpPr>
        <p:spPr>
          <a:xfrm>
            <a:off x="7264400" y="1295400"/>
            <a:ext cx="3644900" cy="8382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396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EE58-0211-27D6-FD1F-A17EF66C6649}"/>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9F973836-8223-0E31-52F7-03DB8725D1DD}"/>
              </a:ext>
            </a:extLst>
          </p:cNvPr>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A59D7-39D1-BA54-C826-0A5AE49863B6}"/>
              </a:ext>
            </a:extLst>
          </p:cNvPr>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909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BA98D5-918B-EDF7-81FF-D1A4686818DE}"/>
              </a:ext>
              <a:ext uri="{C183D7F6-B498-43B3-948B-1728B52AA6E4}">
                <adec:decorative xmlns:adec="http://schemas.microsoft.com/office/drawing/2017/decorative" val="1"/>
              </a:ext>
            </a:extLst>
          </p:cNvPr>
          <p:cNvSpPr/>
          <p:nvPr userDrawn="1"/>
        </p:nvSpPr>
        <p:spPr>
          <a:xfrm>
            <a:off x="4445389" y="5415923"/>
            <a:ext cx="1901345" cy="14420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13" name="Picture Placeholder 12">
            <a:extLst>
              <a:ext uri="{FF2B5EF4-FFF2-40B4-BE49-F238E27FC236}">
                <a16:creationId xmlns:a16="http://schemas.microsoft.com/office/drawing/2014/main" id="{DFA1307C-1D06-8756-4A3C-CC000A080F2E}"/>
              </a:ext>
            </a:extLst>
          </p:cNvPr>
          <p:cNvSpPr>
            <a:spLocks noGrp="1"/>
          </p:cNvSpPr>
          <p:nvPr>
            <p:ph type="pic" sz="quarter" idx="11"/>
          </p:nvPr>
        </p:nvSpPr>
        <p:spPr>
          <a:xfrm>
            <a:off x="798891" y="1576388"/>
            <a:ext cx="5532803" cy="3691386"/>
          </a:xfrm>
        </p:spPr>
        <p:txBody>
          <a:bodyPr/>
          <a:lstStyle/>
          <a:p>
            <a:endParaRPr lang="en-US"/>
          </a:p>
        </p:txBody>
      </p:sp>
      <p:sp>
        <p:nvSpPr>
          <p:cNvPr id="6" name="Rectangle 5">
            <a:extLst>
              <a:ext uri="{FF2B5EF4-FFF2-40B4-BE49-F238E27FC236}">
                <a16:creationId xmlns:a16="http://schemas.microsoft.com/office/drawing/2014/main" id="{F359238C-018E-40DE-071E-B89C4B046CC5}"/>
              </a:ext>
              <a:ext uri="{C183D7F6-B498-43B3-948B-1728B52AA6E4}">
                <adec:decorative xmlns:adec="http://schemas.microsoft.com/office/drawing/2017/decorative" val="1"/>
              </a:ext>
            </a:extLst>
          </p:cNvPr>
          <p:cNvSpPr/>
          <p:nvPr userDrawn="1"/>
        </p:nvSpPr>
        <p:spPr>
          <a:xfrm>
            <a:off x="0" y="4916"/>
            <a:ext cx="68931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7" name="Rectangle 6">
            <a:extLst>
              <a:ext uri="{FF2B5EF4-FFF2-40B4-BE49-F238E27FC236}">
                <a16:creationId xmlns:a16="http://schemas.microsoft.com/office/drawing/2014/main" id="{EFB0E659-3E7F-52C7-FA7F-4C17BC584FC4}"/>
              </a:ext>
              <a:ext uri="{C183D7F6-B498-43B3-948B-1728B52AA6E4}">
                <adec:decorative xmlns:adec="http://schemas.microsoft.com/office/drawing/2017/decorative" val="1"/>
              </a:ext>
            </a:extLst>
          </p:cNvPr>
          <p:cNvSpPr/>
          <p:nvPr userDrawn="1"/>
        </p:nvSpPr>
        <p:spPr>
          <a:xfrm>
            <a:off x="812569" y="-8538"/>
            <a:ext cx="1754784" cy="143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ntury Gothic" panose="020B0502020202020204" pitchFamily="34" charset="0"/>
            </a:endParaRPr>
          </a:p>
        </p:txBody>
      </p:sp>
      <p:sp>
        <p:nvSpPr>
          <p:cNvPr id="8" name="Rectangle 7">
            <a:extLst>
              <a:ext uri="{FF2B5EF4-FFF2-40B4-BE49-F238E27FC236}">
                <a16:creationId xmlns:a16="http://schemas.microsoft.com/office/drawing/2014/main" id="{31A2AD6B-14E3-07CB-A52B-F75B7482D3C8}"/>
              </a:ext>
              <a:ext uri="{C183D7F6-B498-43B3-948B-1728B52AA6E4}">
                <adec:decorative xmlns:adec="http://schemas.microsoft.com/office/drawing/2017/decorative" val="1"/>
              </a:ext>
            </a:extLst>
          </p:cNvPr>
          <p:cNvSpPr/>
          <p:nvPr userDrawn="1"/>
        </p:nvSpPr>
        <p:spPr>
          <a:xfrm>
            <a:off x="2690605" y="-8538"/>
            <a:ext cx="3656129" cy="1437635"/>
          </a:xfrm>
          <a:prstGeom prst="rect">
            <a:avLst/>
          </a:prstGeom>
          <a:solidFill>
            <a:srgbClr val="17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3C04AB-D181-FB1F-8BE0-9AA5C9772B9A}"/>
              </a:ext>
              <a:ext uri="{C183D7F6-B498-43B3-948B-1728B52AA6E4}">
                <adec:decorative xmlns:adec="http://schemas.microsoft.com/office/drawing/2017/decorative" val="1"/>
              </a:ext>
            </a:extLst>
          </p:cNvPr>
          <p:cNvSpPr/>
          <p:nvPr userDrawn="1"/>
        </p:nvSpPr>
        <p:spPr>
          <a:xfrm>
            <a:off x="801858" y="5415923"/>
            <a:ext cx="3530991" cy="14420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25">
            <a:extLst>
              <a:ext uri="{FF2B5EF4-FFF2-40B4-BE49-F238E27FC236}">
                <a16:creationId xmlns:a16="http://schemas.microsoft.com/office/drawing/2014/main" id="{F17F4BE2-6086-176E-99AB-90A90448BEEC}"/>
              </a:ext>
              <a:ext uri="{C183D7F6-B498-43B3-948B-1728B52AA6E4}">
                <adec:decorative xmlns:adec="http://schemas.microsoft.com/office/drawing/2017/decorative" val="1"/>
              </a:ext>
            </a:extLst>
          </p:cNvPr>
          <p:cNvSpPr>
            <a:spLocks noChangeArrowheads="1"/>
          </p:cNvSpPr>
          <p:nvPr userDrawn="1"/>
        </p:nvSpPr>
        <p:spPr bwMode="auto">
          <a:xfrm flipH="1">
            <a:off x="6535738" y="4714402"/>
            <a:ext cx="71999" cy="1442077"/>
          </a:xfrm>
          <a:custGeom>
            <a:avLst/>
            <a:gdLst>
              <a:gd name="T0" fmla="*/ 0 w 120"/>
              <a:gd name="T1" fmla="*/ 759747 h 1165"/>
              <a:gd name="T2" fmla="*/ 77119 w 120"/>
              <a:gd name="T3" fmla="*/ 759747 h 1165"/>
              <a:gd name="T4" fmla="*/ 77119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b="0" i="0">
              <a:latin typeface="Century Gothic" panose="020B0502020202020204" pitchFamily="34" charset="0"/>
            </a:endParaRPr>
          </a:p>
        </p:txBody>
      </p:sp>
      <p:pic>
        <p:nvPicPr>
          <p:cNvPr id="19" name="Picture 18" descr="Grand River Solutions Logo">
            <a:extLst>
              <a:ext uri="{FF2B5EF4-FFF2-40B4-BE49-F238E27FC236}">
                <a16:creationId xmlns:a16="http://schemas.microsoft.com/office/drawing/2014/main" id="{57CAFA04-0A3A-AE61-C7AA-00174325DD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
        <p:nvSpPr>
          <p:cNvPr id="27" name="Title 26">
            <a:extLst>
              <a:ext uri="{FF2B5EF4-FFF2-40B4-BE49-F238E27FC236}">
                <a16:creationId xmlns:a16="http://schemas.microsoft.com/office/drawing/2014/main" id="{BD876622-5170-8915-9C2E-B758772F9BC3}"/>
              </a:ext>
            </a:extLst>
          </p:cNvPr>
          <p:cNvSpPr>
            <a:spLocks noGrp="1"/>
          </p:cNvSpPr>
          <p:nvPr>
            <p:ph type="title"/>
          </p:nvPr>
        </p:nvSpPr>
        <p:spPr>
          <a:xfrm>
            <a:off x="6538160" y="1143000"/>
            <a:ext cx="5282892" cy="1790414"/>
          </a:xfrm>
        </p:spPr>
        <p:txBody>
          <a:bodyPr anchor="t"/>
          <a:lstStyle/>
          <a:p>
            <a:r>
              <a:rPr lang="en-US"/>
              <a:t>Click to edit Master title style</a:t>
            </a:r>
          </a:p>
        </p:txBody>
      </p:sp>
      <p:sp>
        <p:nvSpPr>
          <p:cNvPr id="35" name="Text Placeholder 34">
            <a:extLst>
              <a:ext uri="{FF2B5EF4-FFF2-40B4-BE49-F238E27FC236}">
                <a16:creationId xmlns:a16="http://schemas.microsoft.com/office/drawing/2014/main" id="{68EBD171-4676-E5D1-75B2-08FDB097C6AF}"/>
              </a:ext>
            </a:extLst>
          </p:cNvPr>
          <p:cNvSpPr>
            <a:spLocks noGrp="1"/>
          </p:cNvSpPr>
          <p:nvPr>
            <p:ph type="body" sz="quarter" idx="18"/>
          </p:nvPr>
        </p:nvSpPr>
        <p:spPr>
          <a:xfrm>
            <a:off x="6535738" y="2990707"/>
            <a:ext cx="4741862" cy="914400"/>
          </a:xfrm>
        </p:spPr>
        <p:txBody>
          <a:bodyPr/>
          <a:lstStyle>
            <a:lvl1pPr marL="0" indent="0">
              <a:buNone/>
              <a:defRPr/>
            </a:lvl1pPr>
          </a:lstStyle>
          <a:p>
            <a:pPr lvl="0"/>
            <a:r>
              <a:rPr lang="en-US"/>
              <a:t>Click to edit Master text styles</a:t>
            </a:r>
          </a:p>
        </p:txBody>
      </p:sp>
      <p:sp>
        <p:nvSpPr>
          <p:cNvPr id="37" name="Text Placeholder 36">
            <a:extLst>
              <a:ext uri="{FF2B5EF4-FFF2-40B4-BE49-F238E27FC236}">
                <a16:creationId xmlns:a16="http://schemas.microsoft.com/office/drawing/2014/main" id="{3B454184-CDD7-E4B3-B1CE-540FCD0A5970}"/>
              </a:ext>
            </a:extLst>
          </p:cNvPr>
          <p:cNvSpPr>
            <a:spLocks noGrp="1"/>
          </p:cNvSpPr>
          <p:nvPr>
            <p:ph type="body" sz="quarter" idx="19" hasCustomPrompt="1"/>
          </p:nvPr>
        </p:nvSpPr>
        <p:spPr>
          <a:xfrm>
            <a:off x="6535738" y="3962400"/>
            <a:ext cx="4741862" cy="685800"/>
          </a:xfrm>
        </p:spPr>
        <p:txBody>
          <a:bodyPr>
            <a:normAutofit/>
          </a:bodyPr>
          <a:lstStyle>
            <a:lvl1pPr marL="0" indent="0">
              <a:buNone/>
              <a:defRPr sz="1800" i="1">
                <a:latin typeface="+mn-lt"/>
              </a:defRPr>
            </a:lvl1pPr>
          </a:lstStyle>
          <a:p>
            <a:pPr lvl="0"/>
            <a:r>
              <a:rPr lang="en-US"/>
              <a:t>Click to conference info</a:t>
            </a:r>
          </a:p>
        </p:txBody>
      </p:sp>
      <p:sp>
        <p:nvSpPr>
          <p:cNvPr id="40" name="Text Placeholder 39">
            <a:extLst>
              <a:ext uri="{FF2B5EF4-FFF2-40B4-BE49-F238E27FC236}">
                <a16:creationId xmlns:a16="http://schemas.microsoft.com/office/drawing/2014/main" id="{4FEE33A5-1D01-44D0-21D3-B1E2FEB0F168}"/>
              </a:ext>
            </a:extLst>
          </p:cNvPr>
          <p:cNvSpPr>
            <a:spLocks noGrp="1"/>
          </p:cNvSpPr>
          <p:nvPr>
            <p:ph type="body" sz="quarter" idx="20" hasCustomPrompt="1"/>
          </p:nvPr>
        </p:nvSpPr>
        <p:spPr>
          <a:xfrm>
            <a:off x="6625199" y="4708525"/>
            <a:ext cx="4652401" cy="1443038"/>
          </a:xfrm>
        </p:spPr>
        <p:txBody>
          <a:bodyPr>
            <a:normAutofit/>
          </a:bodyPr>
          <a:lstStyle>
            <a:lvl1pPr marL="0" indent="0">
              <a:buNone/>
              <a:defRPr sz="1800">
                <a:latin typeface="+mn-lt"/>
              </a:defRPr>
            </a:lvl1pPr>
          </a:lstStyle>
          <a:p>
            <a:pPr lvl="0"/>
            <a:r>
              <a:rPr lang="en-US"/>
              <a:t>Click to edit presenter info</a:t>
            </a:r>
          </a:p>
        </p:txBody>
      </p:sp>
    </p:spTree>
    <p:extLst>
      <p:ext uri="{BB962C8B-B14F-4D97-AF65-F5344CB8AC3E}">
        <p14:creationId xmlns:p14="http://schemas.microsoft.com/office/powerpoint/2010/main" val="2438189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ummary Slide 15">
    <p:spTree>
      <p:nvGrpSpPr>
        <p:cNvPr id="1" name=""/>
        <p:cNvGrpSpPr/>
        <p:nvPr/>
      </p:nvGrpSpPr>
      <p:grpSpPr>
        <a:xfrm>
          <a:off x="0" y="0"/>
          <a:ext cx="0" cy="0"/>
          <a:chOff x="0" y="0"/>
          <a:chExt cx="0" cy="0"/>
        </a:xfrm>
      </p:grpSpPr>
      <p:sp>
        <p:nvSpPr>
          <p:cNvPr id="17" name="Text Placeholder 36">
            <a:extLst>
              <a:ext uri="{FF2B5EF4-FFF2-40B4-BE49-F238E27FC236}">
                <a16:creationId xmlns:a16="http://schemas.microsoft.com/office/drawing/2014/main" id="{96F123DC-407E-92A0-5430-3081EF248DBF}"/>
              </a:ext>
            </a:extLst>
          </p:cNvPr>
          <p:cNvSpPr>
            <a:spLocks noGrp="1"/>
          </p:cNvSpPr>
          <p:nvPr>
            <p:ph type="body" sz="quarter" idx="19" hasCustomPrompt="1"/>
          </p:nvPr>
        </p:nvSpPr>
        <p:spPr>
          <a:xfrm>
            <a:off x="6651933" y="4287258"/>
            <a:ext cx="5413696" cy="388721"/>
          </a:xfrm>
        </p:spPr>
        <p:txBody>
          <a:bodyPr>
            <a:normAutofit/>
          </a:bodyPr>
          <a:lstStyle>
            <a:lvl1pPr marL="0" indent="0">
              <a:buNone/>
              <a:defRPr sz="1800" i="1">
                <a:latin typeface="+mn-lt"/>
              </a:defRPr>
            </a:lvl1pPr>
          </a:lstStyle>
          <a:p>
            <a:pPr lvl="0"/>
            <a:r>
              <a:rPr lang="en-US"/>
              <a:t>Click to conference info</a:t>
            </a:r>
          </a:p>
        </p:txBody>
      </p:sp>
      <p:grpSp>
        <p:nvGrpSpPr>
          <p:cNvPr id="19" name="Group 18">
            <a:extLst>
              <a:ext uri="{FF2B5EF4-FFF2-40B4-BE49-F238E27FC236}">
                <a16:creationId xmlns:a16="http://schemas.microsoft.com/office/drawing/2014/main" id="{BD7F2448-4258-1C08-CF70-97D71AF08E74}"/>
              </a:ext>
            </a:extLst>
          </p:cNvPr>
          <p:cNvGrpSpPr/>
          <p:nvPr userDrawn="1"/>
        </p:nvGrpSpPr>
        <p:grpSpPr>
          <a:xfrm>
            <a:off x="0" y="-621142"/>
            <a:ext cx="11662569" cy="7479142"/>
            <a:chOff x="19147" y="-622481"/>
            <a:chExt cx="11662569" cy="7479142"/>
          </a:xfrm>
        </p:grpSpPr>
        <p:sp>
          <p:nvSpPr>
            <p:cNvPr id="3" name="Rectangle 2">
              <a:extLst>
                <a:ext uri="{FF2B5EF4-FFF2-40B4-BE49-F238E27FC236}">
                  <a16:creationId xmlns:a16="http://schemas.microsoft.com/office/drawing/2014/main" id="{9F99AB12-7EF7-FEDF-CAC3-C005595068C9}"/>
                </a:ext>
                <a:ext uri="{C183D7F6-B498-43B3-948B-1728B52AA6E4}">
                  <adec:decorative xmlns:adec="http://schemas.microsoft.com/office/drawing/2017/decorative" val="1"/>
                </a:ext>
              </a:extLst>
            </p:cNvPr>
            <p:cNvSpPr/>
            <p:nvPr userDrawn="1"/>
          </p:nvSpPr>
          <p:spPr>
            <a:xfrm rot="13500000">
              <a:off x="9286718" y="-643117"/>
              <a:ext cx="2374362" cy="2415634"/>
            </a:xfrm>
            <a:prstGeom prst="rect">
              <a:avLst/>
            </a:prstGeom>
            <a:solidFill>
              <a:srgbClr val="F2F2F2">
                <a:alpha val="599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b="0" i="0">
                <a:solidFill>
                  <a:srgbClr val="FFFFFF"/>
                </a:solidFill>
                <a:latin typeface="Century Gothic" panose="020B0502020202020204" pitchFamily="34" charset="0"/>
              </a:endParaRPr>
            </a:p>
          </p:txBody>
        </p:sp>
        <p:sp>
          <p:nvSpPr>
            <p:cNvPr id="5" name="Freeform 216">
              <a:extLst>
                <a:ext uri="{FF2B5EF4-FFF2-40B4-BE49-F238E27FC236}">
                  <a16:creationId xmlns:a16="http://schemas.microsoft.com/office/drawing/2014/main" id="{BAD705FD-CE26-AA63-A4D8-0E03C98CE489}"/>
                </a:ext>
                <a:ext uri="{C183D7F6-B498-43B3-948B-1728B52AA6E4}">
                  <adec:decorative xmlns:adec="http://schemas.microsoft.com/office/drawing/2017/decorative" val="1"/>
                </a:ext>
              </a:extLst>
            </p:cNvPr>
            <p:cNvSpPr>
              <a:spLocks noChangeArrowheads="1"/>
            </p:cNvSpPr>
            <p:nvPr userDrawn="1"/>
          </p:nvSpPr>
          <p:spPr bwMode="auto">
            <a:xfrm>
              <a:off x="3026530" y="4640218"/>
              <a:ext cx="3334212" cy="2216443"/>
            </a:xfrm>
            <a:custGeom>
              <a:avLst/>
              <a:gdLst>
                <a:gd name="T0" fmla="*/ 0 w 5355"/>
                <a:gd name="T1" fmla="*/ 1748526 h 3560"/>
                <a:gd name="T2" fmla="*/ 574619 w 5355"/>
                <a:gd name="T3" fmla="*/ 2323750 h 3560"/>
                <a:gd name="T4" fmla="*/ 2921415 w 5355"/>
                <a:gd name="T5" fmla="*/ 2323750 h 3560"/>
                <a:gd name="T6" fmla="*/ 3496034 w 5355"/>
                <a:gd name="T7" fmla="*/ 1748526 h 3560"/>
                <a:gd name="T8" fmla="*/ 1748017 w 5355"/>
                <a:gd name="T9" fmla="*/ 0 h 3560"/>
                <a:gd name="T10" fmla="*/ 0 w 5355"/>
                <a:gd name="T11" fmla="*/ 1748526 h 3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55" h="3560">
                  <a:moveTo>
                    <a:pt x="0" y="2678"/>
                  </a:moveTo>
                  <a:lnTo>
                    <a:pt x="880" y="3559"/>
                  </a:lnTo>
                  <a:lnTo>
                    <a:pt x="4474" y="3559"/>
                  </a:lnTo>
                  <a:lnTo>
                    <a:pt x="5354" y="2678"/>
                  </a:lnTo>
                  <a:lnTo>
                    <a:pt x="2677" y="0"/>
                  </a:lnTo>
                  <a:lnTo>
                    <a:pt x="0" y="2678"/>
                  </a:lnTo>
                </a:path>
              </a:pathLst>
            </a:custGeom>
            <a:solidFill>
              <a:schemeClr val="accent4"/>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6" name="Freeform 217">
              <a:extLst>
                <a:ext uri="{FF2B5EF4-FFF2-40B4-BE49-F238E27FC236}">
                  <a16:creationId xmlns:a16="http://schemas.microsoft.com/office/drawing/2014/main" id="{CDE64890-0D05-0FD6-1508-6A6462A73270}"/>
                </a:ext>
                <a:ext uri="{C183D7F6-B498-43B3-948B-1728B52AA6E4}">
                  <adec:decorative xmlns:adec="http://schemas.microsoft.com/office/drawing/2017/decorative" val="1"/>
                </a:ext>
              </a:extLst>
            </p:cNvPr>
            <p:cNvSpPr>
              <a:spLocks noChangeArrowheads="1"/>
            </p:cNvSpPr>
            <p:nvPr userDrawn="1"/>
          </p:nvSpPr>
          <p:spPr bwMode="auto">
            <a:xfrm>
              <a:off x="19148" y="1337"/>
              <a:ext cx="2532244" cy="2216445"/>
            </a:xfrm>
            <a:custGeom>
              <a:avLst/>
              <a:gdLst>
                <a:gd name="T0" fmla="*/ 0 w 4064"/>
                <a:gd name="T1" fmla="*/ 0 h 3559"/>
                <a:gd name="T2" fmla="*/ 0 w 4064"/>
                <a:gd name="T3" fmla="*/ 1419200 h 3559"/>
                <a:gd name="T4" fmla="*/ 905688 w 4064"/>
                <a:gd name="T5" fmla="*/ 2323752 h 3559"/>
                <a:gd name="T6" fmla="*/ 2654986 w 4064"/>
                <a:gd name="T7" fmla="*/ 574733 h 3559"/>
                <a:gd name="T8" fmla="*/ 2079946 w 4064"/>
                <a:gd name="T9" fmla="*/ 0 h 3559"/>
                <a:gd name="T10" fmla="*/ 0 w 4064"/>
                <a:gd name="T11" fmla="*/ 0 h 35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64" h="3559">
                  <a:moveTo>
                    <a:pt x="0" y="0"/>
                  </a:moveTo>
                  <a:lnTo>
                    <a:pt x="0" y="2173"/>
                  </a:lnTo>
                  <a:lnTo>
                    <a:pt x="1386" y="3558"/>
                  </a:lnTo>
                  <a:lnTo>
                    <a:pt x="4063" y="880"/>
                  </a:lnTo>
                  <a:lnTo>
                    <a:pt x="3183" y="0"/>
                  </a:lnTo>
                  <a:lnTo>
                    <a:pt x="0" y="0"/>
                  </a:lnTo>
                </a:path>
              </a:pathLst>
            </a:custGeom>
            <a:solidFill>
              <a:schemeClr val="tx2"/>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7" name="Freeform 218">
              <a:extLst>
                <a:ext uri="{FF2B5EF4-FFF2-40B4-BE49-F238E27FC236}">
                  <a16:creationId xmlns:a16="http://schemas.microsoft.com/office/drawing/2014/main" id="{461753F3-D7C1-FA62-1BB9-E348D22A556E}"/>
                </a:ext>
                <a:ext uri="{C183D7F6-B498-43B3-948B-1728B52AA6E4}">
                  <adec:decorative xmlns:adec="http://schemas.microsoft.com/office/drawing/2017/decorative" val="1"/>
                </a:ext>
              </a:extLst>
            </p:cNvPr>
            <p:cNvSpPr>
              <a:spLocks noChangeArrowheads="1"/>
            </p:cNvSpPr>
            <p:nvPr userDrawn="1"/>
          </p:nvSpPr>
          <p:spPr bwMode="auto">
            <a:xfrm>
              <a:off x="19147" y="3780555"/>
              <a:ext cx="2526750" cy="3076106"/>
            </a:xfrm>
            <a:custGeom>
              <a:avLst/>
              <a:gdLst>
                <a:gd name="T0" fmla="*/ 0 w 4059"/>
                <a:gd name="T1" fmla="*/ 3225286 h 4940"/>
                <a:gd name="T2" fmla="*/ 2074726 w 4059"/>
                <a:gd name="T3" fmla="*/ 3225286 h 4940"/>
                <a:gd name="T4" fmla="*/ 2649225 w 4059"/>
                <a:gd name="T5" fmla="*/ 2650625 h 4940"/>
                <a:gd name="T6" fmla="*/ 0 w 4059"/>
                <a:gd name="T7" fmla="*/ 0 h 4940"/>
                <a:gd name="T8" fmla="*/ 0 w 4059"/>
                <a:gd name="T9" fmla="*/ 3225286 h 4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9" h="4940">
                  <a:moveTo>
                    <a:pt x="0" y="4939"/>
                  </a:moveTo>
                  <a:lnTo>
                    <a:pt x="3178" y="4939"/>
                  </a:lnTo>
                  <a:lnTo>
                    <a:pt x="4058" y="4059"/>
                  </a:lnTo>
                  <a:lnTo>
                    <a:pt x="0" y="0"/>
                  </a:lnTo>
                  <a:lnTo>
                    <a:pt x="0" y="4939"/>
                  </a:lnTo>
                </a:path>
              </a:pathLst>
            </a:custGeom>
            <a:solidFill>
              <a:schemeClr val="accent1"/>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sp>
          <p:nvSpPr>
            <p:cNvPr id="8" name="Freeform 219">
              <a:extLst>
                <a:ext uri="{FF2B5EF4-FFF2-40B4-BE49-F238E27FC236}">
                  <a16:creationId xmlns:a16="http://schemas.microsoft.com/office/drawing/2014/main" id="{BA686571-06AA-4E80-36C0-5885CE3C9D41}"/>
                </a:ext>
                <a:ext uri="{C183D7F6-B498-43B3-948B-1728B52AA6E4}">
                  <adec:decorative xmlns:adec="http://schemas.microsoft.com/office/drawing/2017/decorative" val="1"/>
                </a:ext>
              </a:extLst>
            </p:cNvPr>
            <p:cNvSpPr>
              <a:spLocks noChangeArrowheads="1"/>
            </p:cNvSpPr>
            <p:nvPr userDrawn="1"/>
          </p:nvSpPr>
          <p:spPr bwMode="auto">
            <a:xfrm>
              <a:off x="3026530" y="1336"/>
              <a:ext cx="5278711" cy="3188714"/>
            </a:xfrm>
            <a:custGeom>
              <a:avLst/>
              <a:gdLst>
                <a:gd name="T0" fmla="*/ 574756 w 8476"/>
                <a:gd name="T1" fmla="*/ 0 h 5119"/>
                <a:gd name="T2" fmla="*/ 0 w 8476"/>
                <a:gd name="T3" fmla="*/ 574868 h 5119"/>
                <a:gd name="T4" fmla="*/ 2767971 w 8476"/>
                <a:gd name="T5" fmla="*/ 3343379 h 5119"/>
                <a:gd name="T6" fmla="*/ 5535288 w 8476"/>
                <a:gd name="T7" fmla="*/ 574868 h 5119"/>
                <a:gd name="T8" fmla="*/ 4960532 w 8476"/>
                <a:gd name="T9" fmla="*/ 0 h 5119"/>
                <a:gd name="T10" fmla="*/ 574756 w 8476"/>
                <a:gd name="T11" fmla="*/ 0 h 5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76" h="5119">
                  <a:moveTo>
                    <a:pt x="880" y="0"/>
                  </a:moveTo>
                  <a:lnTo>
                    <a:pt x="0" y="880"/>
                  </a:lnTo>
                  <a:lnTo>
                    <a:pt x="4238" y="5118"/>
                  </a:lnTo>
                  <a:lnTo>
                    <a:pt x="8475" y="880"/>
                  </a:lnTo>
                  <a:lnTo>
                    <a:pt x="7595" y="0"/>
                  </a:lnTo>
                  <a:lnTo>
                    <a:pt x="880" y="0"/>
                  </a:lnTo>
                </a:path>
              </a:pathLst>
            </a:custGeom>
            <a:solidFill>
              <a:schemeClr val="accent5"/>
            </a:solidFill>
            <a:ln>
              <a:noFill/>
            </a:ln>
            <a:effectLst/>
          </p:spPr>
          <p:txBody>
            <a:bodyPr wrap="none" anchor="ctr"/>
            <a:lstStyle/>
            <a:p>
              <a:pPr defTabSz="914217"/>
              <a:endParaRPr lang="en-US" b="0" i="0">
                <a:solidFill>
                  <a:srgbClr val="595959"/>
                </a:solidFill>
                <a:latin typeface="Century Gothic" panose="020B0502020202020204" pitchFamily="34" charset="0"/>
              </a:endParaRPr>
            </a:p>
          </p:txBody>
        </p:sp>
      </p:grpSp>
      <p:sp>
        <p:nvSpPr>
          <p:cNvPr id="16" name="Text Placeholder 34">
            <a:extLst>
              <a:ext uri="{FF2B5EF4-FFF2-40B4-BE49-F238E27FC236}">
                <a16:creationId xmlns:a16="http://schemas.microsoft.com/office/drawing/2014/main" id="{96721E2A-22C3-DC81-057A-22D711051ABC}"/>
              </a:ext>
            </a:extLst>
          </p:cNvPr>
          <p:cNvSpPr>
            <a:spLocks noGrp="1"/>
          </p:cNvSpPr>
          <p:nvPr>
            <p:ph type="body" sz="quarter" idx="18"/>
          </p:nvPr>
        </p:nvSpPr>
        <p:spPr>
          <a:xfrm>
            <a:off x="6651933" y="3628484"/>
            <a:ext cx="5413696" cy="614073"/>
          </a:xfrm>
        </p:spPr>
        <p:txBody>
          <a:bodyPr/>
          <a:lstStyle>
            <a:lvl1pPr marL="0" indent="0">
              <a:buNone/>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4895A133-8F38-DD42-AF3E-B990311A320C}"/>
              </a:ext>
            </a:extLst>
          </p:cNvPr>
          <p:cNvSpPr>
            <a:spLocks noGrp="1"/>
          </p:cNvSpPr>
          <p:nvPr>
            <p:ph type="pic" sz="quarter" idx="10"/>
          </p:nvPr>
        </p:nvSpPr>
        <p:spPr>
          <a:xfrm>
            <a:off x="126371" y="789594"/>
            <a:ext cx="5282210" cy="5278194"/>
          </a:xfrm>
          <a:custGeom>
            <a:avLst/>
            <a:gdLst>
              <a:gd name="connsiteX0" fmla="*/ 5280834 w 10561668"/>
              <a:gd name="connsiteY0" fmla="*/ 0 h 10556388"/>
              <a:gd name="connsiteX1" fmla="*/ 10561668 w 10561668"/>
              <a:gd name="connsiteY1" fmla="*/ 5278818 h 10556388"/>
              <a:gd name="connsiteX2" fmla="*/ 5280834 w 10561668"/>
              <a:gd name="connsiteY2" fmla="*/ 10556388 h 10556388"/>
              <a:gd name="connsiteX3" fmla="*/ 0 w 10561668"/>
              <a:gd name="connsiteY3" fmla="*/ 5278818 h 10556388"/>
            </a:gdLst>
            <a:ahLst/>
            <a:cxnLst>
              <a:cxn ang="0">
                <a:pos x="connsiteX0" y="connsiteY0"/>
              </a:cxn>
              <a:cxn ang="0">
                <a:pos x="connsiteX1" y="connsiteY1"/>
              </a:cxn>
              <a:cxn ang="0">
                <a:pos x="connsiteX2" y="connsiteY2"/>
              </a:cxn>
              <a:cxn ang="0">
                <a:pos x="connsiteX3" y="connsiteY3"/>
              </a:cxn>
            </a:cxnLst>
            <a:rect l="l" t="t" r="r" b="b"/>
            <a:pathLst>
              <a:path w="10561668" h="10556388">
                <a:moveTo>
                  <a:pt x="5280834" y="0"/>
                </a:moveTo>
                <a:lnTo>
                  <a:pt x="10561668" y="5278818"/>
                </a:lnTo>
                <a:lnTo>
                  <a:pt x="5280834" y="10556388"/>
                </a:lnTo>
                <a:lnTo>
                  <a:pt x="0" y="5278818"/>
                </a:lnTo>
                <a:close/>
              </a:path>
            </a:pathLst>
          </a:custGeom>
          <a:solidFill>
            <a:schemeClr val="bg2">
              <a:lumMod val="95000"/>
            </a:schemeClr>
          </a:solidFill>
        </p:spPr>
        <p:txBody>
          <a:bodyPr wrap="square" anchor="ctr">
            <a:noAutofit/>
          </a:bodyPr>
          <a:lstStyle>
            <a:lvl1pPr marL="0" indent="0" algn="ctr">
              <a:buFontTx/>
              <a:buNone/>
              <a:defRPr sz="1200"/>
            </a:lvl1pPr>
          </a:lstStyle>
          <a:p>
            <a:r>
              <a:rPr lang="en-US"/>
              <a:t>Click icon to add picture</a:t>
            </a:r>
          </a:p>
        </p:txBody>
      </p:sp>
      <p:sp>
        <p:nvSpPr>
          <p:cNvPr id="2" name="Title 1">
            <a:extLst>
              <a:ext uri="{FF2B5EF4-FFF2-40B4-BE49-F238E27FC236}">
                <a16:creationId xmlns:a16="http://schemas.microsoft.com/office/drawing/2014/main" id="{128347EF-CB0D-78F5-FB3E-2BBF0321D461}"/>
              </a:ext>
            </a:extLst>
          </p:cNvPr>
          <p:cNvSpPr>
            <a:spLocks noGrp="1"/>
          </p:cNvSpPr>
          <p:nvPr>
            <p:ph type="title"/>
          </p:nvPr>
        </p:nvSpPr>
        <p:spPr>
          <a:xfrm>
            <a:off x="6651933" y="2321027"/>
            <a:ext cx="5422043" cy="1262756"/>
          </a:xfrm>
        </p:spPr>
        <p:txBody>
          <a:bodyPr anchor="t"/>
          <a:lstStyle>
            <a:lvl1pPr>
              <a:defRPr b="1" spc="0" baseline="0">
                <a:latin typeface="+mj-lt"/>
              </a:defRPr>
            </a:lvl1pPr>
          </a:lstStyle>
          <a:p>
            <a:r>
              <a:rPr lang="en-US"/>
              <a:t>Click to edit Master title style</a:t>
            </a:r>
          </a:p>
        </p:txBody>
      </p:sp>
      <p:sp>
        <p:nvSpPr>
          <p:cNvPr id="15" name="Freeform 225">
            <a:extLst>
              <a:ext uri="{FF2B5EF4-FFF2-40B4-BE49-F238E27FC236}">
                <a16:creationId xmlns:a16="http://schemas.microsoft.com/office/drawing/2014/main" id="{AB4E2EA6-50A2-4C54-A722-E23B0B7834E5}"/>
              </a:ext>
              <a:ext uri="{C183D7F6-B498-43B3-948B-1728B52AA6E4}">
                <adec:decorative xmlns:adec="http://schemas.microsoft.com/office/drawing/2017/decorative" val="1"/>
              </a:ext>
            </a:extLst>
          </p:cNvPr>
          <p:cNvSpPr>
            <a:spLocks noChangeArrowheads="1"/>
          </p:cNvSpPr>
          <p:nvPr userDrawn="1"/>
        </p:nvSpPr>
        <p:spPr bwMode="auto">
          <a:xfrm flipH="1">
            <a:off x="6641930" y="4738786"/>
            <a:ext cx="71999" cy="1442077"/>
          </a:xfrm>
          <a:custGeom>
            <a:avLst/>
            <a:gdLst>
              <a:gd name="T0" fmla="*/ 0 w 120"/>
              <a:gd name="T1" fmla="*/ 759747 h 1165"/>
              <a:gd name="T2" fmla="*/ 77119 w 120"/>
              <a:gd name="T3" fmla="*/ 759747 h 1165"/>
              <a:gd name="T4" fmla="*/ 77119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b="0" i="0">
              <a:latin typeface="Century Gothic" panose="020B0502020202020204" pitchFamily="34" charset="0"/>
            </a:endParaRPr>
          </a:p>
        </p:txBody>
      </p:sp>
      <p:sp>
        <p:nvSpPr>
          <p:cNvPr id="18" name="Text Placeholder 39">
            <a:extLst>
              <a:ext uri="{FF2B5EF4-FFF2-40B4-BE49-F238E27FC236}">
                <a16:creationId xmlns:a16="http://schemas.microsoft.com/office/drawing/2014/main" id="{256CA608-90D9-66B0-2107-33DFF1619976}"/>
              </a:ext>
            </a:extLst>
          </p:cNvPr>
          <p:cNvSpPr>
            <a:spLocks noGrp="1"/>
          </p:cNvSpPr>
          <p:nvPr>
            <p:ph type="body" sz="quarter" idx="20" hasCustomPrompt="1"/>
          </p:nvPr>
        </p:nvSpPr>
        <p:spPr>
          <a:xfrm>
            <a:off x="6713929" y="4738786"/>
            <a:ext cx="5351700" cy="1424932"/>
          </a:xfrm>
        </p:spPr>
        <p:txBody>
          <a:bodyPr>
            <a:normAutofit/>
          </a:bodyPr>
          <a:lstStyle>
            <a:lvl1pPr marL="0" indent="0">
              <a:buNone/>
              <a:defRPr sz="1800">
                <a:latin typeface="+mn-lt"/>
              </a:defRPr>
            </a:lvl1pPr>
          </a:lstStyle>
          <a:p>
            <a:pPr lvl="0"/>
            <a:r>
              <a:rPr lang="en-US"/>
              <a:t>Click to edit presenter info</a:t>
            </a:r>
          </a:p>
        </p:txBody>
      </p:sp>
      <p:pic>
        <p:nvPicPr>
          <p:cNvPr id="22" name="Picture 21" descr="Grand River Solutions Logo">
            <a:extLst>
              <a:ext uri="{FF2B5EF4-FFF2-40B4-BE49-F238E27FC236}">
                <a16:creationId xmlns:a16="http://schemas.microsoft.com/office/drawing/2014/main" id="{861A6F59-B0A0-6DC6-88B8-AF00C73E4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37497220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ummary Slide 15">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3BD94CC-E3F8-99A5-F686-489792630E4B}"/>
              </a:ext>
            </a:extLst>
          </p:cNvPr>
          <p:cNvSpPr>
            <a:spLocks noGrp="1"/>
          </p:cNvSpPr>
          <p:nvPr>
            <p:ph type="pic" sz="quarter" idx="22"/>
          </p:nvPr>
        </p:nvSpPr>
        <p:spPr>
          <a:xfrm>
            <a:off x="6651932" y="673100"/>
            <a:ext cx="4930467" cy="1155700"/>
          </a:xfrm>
        </p:spPr>
        <p:txBody>
          <a:bodyPr/>
          <a:lstStyle/>
          <a:p>
            <a:endParaRPr lang="en-US"/>
          </a:p>
        </p:txBody>
      </p:sp>
      <p:sp>
        <p:nvSpPr>
          <p:cNvPr id="24" name="Picture Placeholder 23">
            <a:extLst>
              <a:ext uri="{FF2B5EF4-FFF2-40B4-BE49-F238E27FC236}">
                <a16:creationId xmlns:a16="http://schemas.microsoft.com/office/drawing/2014/main" id="{EC0FCF3D-1F0E-E384-55B9-AFFDCFD6D240}"/>
              </a:ext>
            </a:extLst>
          </p:cNvPr>
          <p:cNvSpPr>
            <a:spLocks noGrp="1"/>
          </p:cNvSpPr>
          <p:nvPr>
            <p:ph type="pic" sz="quarter" idx="21"/>
          </p:nvPr>
        </p:nvSpPr>
        <p:spPr>
          <a:xfrm>
            <a:off x="-3175" y="673100"/>
            <a:ext cx="5762625" cy="5507038"/>
          </a:xfrm>
        </p:spPr>
        <p:txBody>
          <a:bodyPr/>
          <a:lstStyle/>
          <a:p>
            <a:endParaRPr lang="en-US"/>
          </a:p>
        </p:txBody>
      </p:sp>
      <p:sp>
        <p:nvSpPr>
          <p:cNvPr id="17" name="Text Placeholder 36">
            <a:extLst>
              <a:ext uri="{FF2B5EF4-FFF2-40B4-BE49-F238E27FC236}">
                <a16:creationId xmlns:a16="http://schemas.microsoft.com/office/drawing/2014/main" id="{96F123DC-407E-92A0-5430-3081EF248DBF}"/>
              </a:ext>
            </a:extLst>
          </p:cNvPr>
          <p:cNvSpPr>
            <a:spLocks noGrp="1"/>
          </p:cNvSpPr>
          <p:nvPr>
            <p:ph type="body" sz="quarter" idx="19" hasCustomPrompt="1"/>
          </p:nvPr>
        </p:nvSpPr>
        <p:spPr>
          <a:xfrm>
            <a:off x="6651933" y="4287258"/>
            <a:ext cx="5413696" cy="388721"/>
          </a:xfrm>
        </p:spPr>
        <p:txBody>
          <a:bodyPr lIns="0">
            <a:normAutofit/>
          </a:bodyPr>
          <a:lstStyle>
            <a:lvl1pPr marL="0" indent="0">
              <a:buNone/>
              <a:defRPr sz="1800" i="1">
                <a:latin typeface="+mn-lt"/>
              </a:defRPr>
            </a:lvl1pPr>
          </a:lstStyle>
          <a:p>
            <a:pPr lvl="0"/>
            <a:r>
              <a:rPr lang="en-US"/>
              <a:t>Click to conference info</a:t>
            </a:r>
          </a:p>
        </p:txBody>
      </p:sp>
      <p:sp>
        <p:nvSpPr>
          <p:cNvPr id="16" name="Text Placeholder 34">
            <a:extLst>
              <a:ext uri="{FF2B5EF4-FFF2-40B4-BE49-F238E27FC236}">
                <a16:creationId xmlns:a16="http://schemas.microsoft.com/office/drawing/2014/main" id="{96721E2A-22C3-DC81-057A-22D711051ABC}"/>
              </a:ext>
            </a:extLst>
          </p:cNvPr>
          <p:cNvSpPr>
            <a:spLocks noGrp="1"/>
          </p:cNvSpPr>
          <p:nvPr>
            <p:ph type="body" sz="quarter" idx="18"/>
          </p:nvPr>
        </p:nvSpPr>
        <p:spPr>
          <a:xfrm>
            <a:off x="6651933" y="3628484"/>
            <a:ext cx="5413696" cy="614073"/>
          </a:xfrm>
        </p:spPr>
        <p:txBody>
          <a:bodyPr lIns="0"/>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128347EF-CB0D-78F5-FB3E-2BBF0321D461}"/>
              </a:ext>
            </a:extLst>
          </p:cNvPr>
          <p:cNvSpPr>
            <a:spLocks noGrp="1"/>
          </p:cNvSpPr>
          <p:nvPr>
            <p:ph type="title"/>
          </p:nvPr>
        </p:nvSpPr>
        <p:spPr>
          <a:xfrm>
            <a:off x="6651933" y="2321027"/>
            <a:ext cx="5422043" cy="1262756"/>
          </a:xfrm>
        </p:spPr>
        <p:txBody>
          <a:bodyPr lIns="0" anchor="t"/>
          <a:lstStyle>
            <a:lvl1pPr>
              <a:defRPr b="1" spc="0" baseline="0">
                <a:latin typeface="+mj-lt"/>
              </a:defRPr>
            </a:lvl1pPr>
          </a:lstStyle>
          <a:p>
            <a:r>
              <a:rPr lang="en-US"/>
              <a:t>Click to edit Master title style</a:t>
            </a:r>
          </a:p>
        </p:txBody>
      </p:sp>
      <p:sp>
        <p:nvSpPr>
          <p:cNvPr id="15" name="Freeform 225">
            <a:extLst>
              <a:ext uri="{FF2B5EF4-FFF2-40B4-BE49-F238E27FC236}">
                <a16:creationId xmlns:a16="http://schemas.microsoft.com/office/drawing/2014/main" id="{AB4E2EA6-50A2-4C54-A722-E23B0B7834E5}"/>
              </a:ext>
              <a:ext uri="{C183D7F6-B498-43B3-948B-1728B52AA6E4}">
                <adec:decorative xmlns:adec="http://schemas.microsoft.com/office/drawing/2017/decorative" val="1"/>
              </a:ext>
            </a:extLst>
          </p:cNvPr>
          <p:cNvSpPr>
            <a:spLocks noChangeArrowheads="1"/>
          </p:cNvSpPr>
          <p:nvPr userDrawn="1"/>
        </p:nvSpPr>
        <p:spPr bwMode="auto">
          <a:xfrm flipH="1">
            <a:off x="6641930" y="4738786"/>
            <a:ext cx="71999" cy="1442077"/>
          </a:xfrm>
          <a:custGeom>
            <a:avLst/>
            <a:gdLst>
              <a:gd name="T0" fmla="*/ 0 w 120"/>
              <a:gd name="T1" fmla="*/ 759747 h 1165"/>
              <a:gd name="T2" fmla="*/ 77119 w 120"/>
              <a:gd name="T3" fmla="*/ 759747 h 1165"/>
              <a:gd name="T4" fmla="*/ 77119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b="0" i="0">
              <a:latin typeface="Century Gothic" panose="020B0502020202020204" pitchFamily="34" charset="0"/>
            </a:endParaRPr>
          </a:p>
        </p:txBody>
      </p:sp>
      <p:sp>
        <p:nvSpPr>
          <p:cNvPr id="18" name="Text Placeholder 39">
            <a:extLst>
              <a:ext uri="{FF2B5EF4-FFF2-40B4-BE49-F238E27FC236}">
                <a16:creationId xmlns:a16="http://schemas.microsoft.com/office/drawing/2014/main" id="{256CA608-90D9-66B0-2107-33DFF1619976}"/>
              </a:ext>
            </a:extLst>
          </p:cNvPr>
          <p:cNvSpPr>
            <a:spLocks noGrp="1"/>
          </p:cNvSpPr>
          <p:nvPr>
            <p:ph type="body" sz="quarter" idx="20" hasCustomPrompt="1"/>
          </p:nvPr>
        </p:nvSpPr>
        <p:spPr>
          <a:xfrm>
            <a:off x="6713929" y="4738786"/>
            <a:ext cx="5351700" cy="1424932"/>
          </a:xfrm>
        </p:spPr>
        <p:txBody>
          <a:bodyPr>
            <a:normAutofit/>
          </a:bodyPr>
          <a:lstStyle>
            <a:lvl1pPr marL="0" indent="0">
              <a:buNone/>
              <a:defRPr sz="1800" baseline="0">
                <a:latin typeface="Century Gothic" panose="020B0502020202020204" pitchFamily="34" charset="0"/>
              </a:defRPr>
            </a:lvl1pPr>
          </a:lstStyle>
          <a:p>
            <a:pPr lvl="0"/>
            <a:r>
              <a:rPr lang="en-US"/>
              <a:t>Click to edit presenter info</a:t>
            </a:r>
          </a:p>
        </p:txBody>
      </p:sp>
      <p:pic>
        <p:nvPicPr>
          <p:cNvPr id="22" name="Picture 21" descr="Grand River Solutions Logo">
            <a:extLst>
              <a:ext uri="{FF2B5EF4-FFF2-40B4-BE49-F238E27FC236}">
                <a16:creationId xmlns:a16="http://schemas.microsoft.com/office/drawing/2014/main" id="{861A6F59-B0A0-6DC6-88B8-AF00C73E4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12917612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CFD211A-7214-259B-F657-3012A8921A66}"/>
              </a:ext>
              <a:ext uri="{C183D7F6-B498-43B3-948B-1728B52AA6E4}">
                <adec:decorative xmlns:adec="http://schemas.microsoft.com/office/drawing/2017/decorative" val="1"/>
              </a:ext>
            </a:extLst>
          </p:cNvPr>
          <p:cNvGrpSpPr/>
          <p:nvPr userDrawn="1"/>
        </p:nvGrpSpPr>
        <p:grpSpPr>
          <a:xfrm>
            <a:off x="306308" y="305613"/>
            <a:ext cx="11579384" cy="6246773"/>
            <a:chOff x="304800" y="304800"/>
            <a:chExt cx="11582400" cy="6248400"/>
          </a:xfrm>
        </p:grpSpPr>
        <p:sp>
          <p:nvSpPr>
            <p:cNvPr id="8" name="Rectangle 7">
              <a:extLst>
                <a:ext uri="{FF2B5EF4-FFF2-40B4-BE49-F238E27FC236}">
                  <a16:creationId xmlns:a16="http://schemas.microsoft.com/office/drawing/2014/main" id="{EB566A47-FF02-AB82-0E5C-D1835864A39E}"/>
                </a:ext>
                <a:ext uri="{C183D7F6-B498-43B3-948B-1728B52AA6E4}">
                  <adec:decorative xmlns:adec="http://schemas.microsoft.com/office/drawing/2017/decorative" val="1"/>
                </a:ext>
              </a:extLst>
            </p:cNvPr>
            <p:cNvSpPr/>
            <p:nvPr/>
          </p:nvSpPr>
          <p:spPr>
            <a:xfrm>
              <a:off x="304800" y="304800"/>
              <a:ext cx="1158240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entury Gothic" panose="020B0502020202020204" pitchFamily="34" charset="0"/>
              </a:endParaRPr>
            </a:p>
          </p:txBody>
        </p:sp>
        <p:sp>
          <p:nvSpPr>
            <p:cNvPr id="9" name="Freeform 91">
              <a:extLst>
                <a:ext uri="{FF2B5EF4-FFF2-40B4-BE49-F238E27FC236}">
                  <a16:creationId xmlns:a16="http://schemas.microsoft.com/office/drawing/2014/main" id="{9FEC85B0-A0DD-7E3E-09B0-1C597CF092F0}"/>
                </a:ext>
                <a:ext uri="{C183D7F6-B498-43B3-948B-1728B52AA6E4}">
                  <adec:decorative xmlns:adec="http://schemas.microsoft.com/office/drawing/2017/decorative" val="1"/>
                </a:ext>
              </a:extLst>
            </p:cNvPr>
            <p:cNvSpPr>
              <a:spLocks noChangeArrowheads="1"/>
            </p:cNvSpPr>
            <p:nvPr/>
          </p:nvSpPr>
          <p:spPr bwMode="auto">
            <a:xfrm>
              <a:off x="1363500" y="1794910"/>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1"/>
            </a:solidFill>
            <a:ln>
              <a:noFill/>
            </a:ln>
            <a:effectLst/>
          </p:spPr>
          <p:txBody>
            <a:bodyPr wrap="none" anchor="ctr"/>
            <a:lstStyle/>
            <a:p>
              <a:endParaRPr lang="en-US" sz="3599" b="0" i="0">
                <a:latin typeface="Century Gothic" panose="020B0502020202020204" pitchFamily="34" charset="0"/>
              </a:endParaRPr>
            </a:p>
          </p:txBody>
        </p:sp>
        <p:sp>
          <p:nvSpPr>
            <p:cNvPr id="10" name="Freeform 164">
              <a:extLst>
                <a:ext uri="{FF2B5EF4-FFF2-40B4-BE49-F238E27FC236}">
                  <a16:creationId xmlns:a16="http://schemas.microsoft.com/office/drawing/2014/main" id="{7D7C4947-CF5F-9AF6-580D-6FBB2F55F204}"/>
                </a:ext>
                <a:ext uri="{C183D7F6-B498-43B3-948B-1728B52AA6E4}">
                  <adec:decorative xmlns:adec="http://schemas.microsoft.com/office/drawing/2017/decorative" val="1"/>
                </a:ext>
              </a:extLst>
            </p:cNvPr>
            <p:cNvSpPr>
              <a:spLocks noChangeArrowheads="1"/>
            </p:cNvSpPr>
            <p:nvPr/>
          </p:nvSpPr>
          <p:spPr bwMode="auto">
            <a:xfrm>
              <a:off x="1363500" y="2999150"/>
              <a:ext cx="74156" cy="725082"/>
            </a:xfrm>
            <a:custGeom>
              <a:avLst/>
              <a:gdLst>
                <a:gd name="T0" fmla="*/ 0 w 120"/>
                <a:gd name="T1" fmla="*/ 759747 h 1164"/>
                <a:gd name="T2" fmla="*/ 77121 w 120"/>
                <a:gd name="T3" fmla="*/ 759747 h 1164"/>
                <a:gd name="T4" fmla="*/ 77121 w 120"/>
                <a:gd name="T5" fmla="*/ 0 h 1164"/>
                <a:gd name="T6" fmla="*/ 0 w 120"/>
                <a:gd name="T7" fmla="*/ 0 h 1164"/>
                <a:gd name="T8" fmla="*/ 0 w 120"/>
                <a:gd name="T9" fmla="*/ 759747 h 1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4">
                  <a:moveTo>
                    <a:pt x="0" y="1163"/>
                  </a:moveTo>
                  <a:lnTo>
                    <a:pt x="119" y="1163"/>
                  </a:lnTo>
                  <a:lnTo>
                    <a:pt x="119" y="0"/>
                  </a:lnTo>
                  <a:lnTo>
                    <a:pt x="0" y="0"/>
                  </a:lnTo>
                  <a:lnTo>
                    <a:pt x="0" y="1163"/>
                  </a:lnTo>
                </a:path>
              </a:pathLst>
            </a:custGeom>
            <a:solidFill>
              <a:schemeClr val="accent2"/>
            </a:solidFill>
            <a:ln>
              <a:noFill/>
            </a:ln>
            <a:effectLst/>
          </p:spPr>
          <p:txBody>
            <a:bodyPr wrap="none" anchor="ctr"/>
            <a:lstStyle/>
            <a:p>
              <a:endParaRPr lang="en-US" sz="3599" b="0" i="0">
                <a:latin typeface="Century Gothic" panose="020B0502020202020204" pitchFamily="34" charset="0"/>
              </a:endParaRPr>
            </a:p>
          </p:txBody>
        </p:sp>
        <p:sp>
          <p:nvSpPr>
            <p:cNvPr id="11" name="Freeform 237">
              <a:extLst>
                <a:ext uri="{FF2B5EF4-FFF2-40B4-BE49-F238E27FC236}">
                  <a16:creationId xmlns:a16="http://schemas.microsoft.com/office/drawing/2014/main" id="{8B7153A7-1C91-B0A3-78BC-C28A1DE4A6E6}"/>
                </a:ext>
                <a:ext uri="{C183D7F6-B498-43B3-948B-1728B52AA6E4}">
                  <adec:decorative xmlns:adec="http://schemas.microsoft.com/office/drawing/2017/decorative" val="1"/>
                </a:ext>
              </a:extLst>
            </p:cNvPr>
            <p:cNvSpPr>
              <a:spLocks noChangeArrowheads="1"/>
            </p:cNvSpPr>
            <p:nvPr/>
          </p:nvSpPr>
          <p:spPr bwMode="auto">
            <a:xfrm>
              <a:off x="1363499" y="4195276"/>
              <a:ext cx="74156" cy="725082"/>
            </a:xfrm>
            <a:custGeom>
              <a:avLst/>
              <a:gdLst>
                <a:gd name="T0" fmla="*/ 0 w 120"/>
                <a:gd name="T1" fmla="*/ 759747 h 1165"/>
                <a:gd name="T2" fmla="*/ 77121 w 120"/>
                <a:gd name="T3" fmla="*/ 759747 h 1165"/>
                <a:gd name="T4" fmla="*/ 77121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3"/>
            </a:solidFill>
            <a:ln>
              <a:noFill/>
            </a:ln>
            <a:effectLst/>
          </p:spPr>
          <p:txBody>
            <a:bodyPr wrap="none" anchor="ctr"/>
            <a:lstStyle/>
            <a:p>
              <a:endParaRPr lang="en-US" sz="3599" b="0" i="0">
                <a:latin typeface="Century Gothic" panose="020B0502020202020204" pitchFamily="34" charset="0"/>
              </a:endParaRPr>
            </a:p>
          </p:txBody>
        </p:sp>
        <p:sp>
          <p:nvSpPr>
            <p:cNvPr id="12" name="Freeform 310">
              <a:extLst>
                <a:ext uri="{FF2B5EF4-FFF2-40B4-BE49-F238E27FC236}">
                  <a16:creationId xmlns:a16="http://schemas.microsoft.com/office/drawing/2014/main" id="{8E2C2EB5-9EAA-E5A1-1177-ACF60BAB706E}"/>
                </a:ext>
                <a:ext uri="{C183D7F6-B498-43B3-948B-1728B52AA6E4}">
                  <adec:decorative xmlns:adec="http://schemas.microsoft.com/office/drawing/2017/decorative" val="1"/>
                </a:ext>
              </a:extLst>
            </p:cNvPr>
            <p:cNvSpPr>
              <a:spLocks noChangeArrowheads="1"/>
            </p:cNvSpPr>
            <p:nvPr/>
          </p:nvSpPr>
          <p:spPr bwMode="auto">
            <a:xfrm>
              <a:off x="1363499" y="5397516"/>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4"/>
            </a:solidFill>
            <a:ln>
              <a:noFill/>
            </a:ln>
            <a:effectLst/>
          </p:spPr>
          <p:txBody>
            <a:bodyPr wrap="none" anchor="ctr"/>
            <a:lstStyle/>
            <a:p>
              <a:endParaRPr lang="en-US" sz="3599" b="0" i="0">
                <a:latin typeface="Century Gothic" panose="020B0502020202020204" pitchFamily="34" charset="0"/>
              </a:endParaRPr>
            </a:p>
          </p:txBody>
        </p:sp>
        <p:sp>
          <p:nvSpPr>
            <p:cNvPr id="13" name="Freeform 91">
              <a:extLst>
                <a:ext uri="{FF2B5EF4-FFF2-40B4-BE49-F238E27FC236}">
                  <a16:creationId xmlns:a16="http://schemas.microsoft.com/office/drawing/2014/main" id="{A7251B5D-5507-2F0E-5696-C6879713DDD1}"/>
                </a:ext>
                <a:ext uri="{C183D7F6-B498-43B3-948B-1728B52AA6E4}">
                  <adec:decorative xmlns:adec="http://schemas.microsoft.com/office/drawing/2017/decorative" val="1"/>
                </a:ext>
              </a:extLst>
            </p:cNvPr>
            <p:cNvSpPr>
              <a:spLocks noChangeArrowheads="1"/>
            </p:cNvSpPr>
            <p:nvPr/>
          </p:nvSpPr>
          <p:spPr bwMode="auto">
            <a:xfrm>
              <a:off x="6907347" y="1794910"/>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5"/>
            </a:solidFill>
            <a:ln>
              <a:noFill/>
            </a:ln>
            <a:effectLst/>
          </p:spPr>
          <p:txBody>
            <a:bodyPr wrap="none" anchor="ctr"/>
            <a:lstStyle/>
            <a:p>
              <a:endParaRPr lang="en-US" sz="3599" b="0" i="0">
                <a:latin typeface="Century Gothic" panose="020B0502020202020204" pitchFamily="34" charset="0"/>
              </a:endParaRPr>
            </a:p>
          </p:txBody>
        </p:sp>
        <p:sp>
          <p:nvSpPr>
            <p:cNvPr id="14" name="Freeform 164">
              <a:extLst>
                <a:ext uri="{FF2B5EF4-FFF2-40B4-BE49-F238E27FC236}">
                  <a16:creationId xmlns:a16="http://schemas.microsoft.com/office/drawing/2014/main" id="{5E23F433-CF5F-F446-36CE-80C78154937B}"/>
                </a:ext>
                <a:ext uri="{C183D7F6-B498-43B3-948B-1728B52AA6E4}">
                  <adec:decorative xmlns:adec="http://schemas.microsoft.com/office/drawing/2017/decorative" val="1"/>
                </a:ext>
              </a:extLst>
            </p:cNvPr>
            <p:cNvSpPr>
              <a:spLocks noChangeArrowheads="1"/>
            </p:cNvSpPr>
            <p:nvPr/>
          </p:nvSpPr>
          <p:spPr bwMode="auto">
            <a:xfrm>
              <a:off x="6907347" y="2999150"/>
              <a:ext cx="74156" cy="725082"/>
            </a:xfrm>
            <a:custGeom>
              <a:avLst/>
              <a:gdLst>
                <a:gd name="T0" fmla="*/ 0 w 120"/>
                <a:gd name="T1" fmla="*/ 759747 h 1164"/>
                <a:gd name="T2" fmla="*/ 77121 w 120"/>
                <a:gd name="T3" fmla="*/ 759747 h 1164"/>
                <a:gd name="T4" fmla="*/ 77121 w 120"/>
                <a:gd name="T5" fmla="*/ 0 h 1164"/>
                <a:gd name="T6" fmla="*/ 0 w 120"/>
                <a:gd name="T7" fmla="*/ 0 h 1164"/>
                <a:gd name="T8" fmla="*/ 0 w 120"/>
                <a:gd name="T9" fmla="*/ 759747 h 1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4">
                  <a:moveTo>
                    <a:pt x="0" y="1163"/>
                  </a:moveTo>
                  <a:lnTo>
                    <a:pt x="119" y="1163"/>
                  </a:lnTo>
                  <a:lnTo>
                    <a:pt x="119" y="0"/>
                  </a:lnTo>
                  <a:lnTo>
                    <a:pt x="0" y="0"/>
                  </a:lnTo>
                  <a:lnTo>
                    <a:pt x="0" y="1163"/>
                  </a:lnTo>
                </a:path>
              </a:pathLst>
            </a:custGeom>
            <a:solidFill>
              <a:schemeClr val="accent6"/>
            </a:solidFill>
            <a:ln>
              <a:noFill/>
            </a:ln>
            <a:effectLst/>
          </p:spPr>
          <p:txBody>
            <a:bodyPr wrap="none" anchor="ctr"/>
            <a:lstStyle/>
            <a:p>
              <a:endParaRPr lang="en-US" sz="3599" b="0" i="0">
                <a:latin typeface="Century Gothic" panose="020B0502020202020204" pitchFamily="34" charset="0"/>
              </a:endParaRPr>
            </a:p>
          </p:txBody>
        </p:sp>
        <p:sp>
          <p:nvSpPr>
            <p:cNvPr id="15" name="Freeform 237">
              <a:extLst>
                <a:ext uri="{FF2B5EF4-FFF2-40B4-BE49-F238E27FC236}">
                  <a16:creationId xmlns:a16="http://schemas.microsoft.com/office/drawing/2014/main" id="{4B65B626-B011-E7F1-F3F1-4424D47CBCE9}"/>
                </a:ext>
                <a:ext uri="{C183D7F6-B498-43B3-948B-1728B52AA6E4}">
                  <adec:decorative xmlns:adec="http://schemas.microsoft.com/office/drawing/2017/decorative" val="1"/>
                </a:ext>
              </a:extLst>
            </p:cNvPr>
            <p:cNvSpPr>
              <a:spLocks noChangeArrowheads="1"/>
            </p:cNvSpPr>
            <p:nvPr/>
          </p:nvSpPr>
          <p:spPr bwMode="auto">
            <a:xfrm>
              <a:off x="6907346" y="4195276"/>
              <a:ext cx="74156" cy="725082"/>
            </a:xfrm>
            <a:custGeom>
              <a:avLst/>
              <a:gdLst>
                <a:gd name="T0" fmla="*/ 0 w 120"/>
                <a:gd name="T1" fmla="*/ 759747 h 1165"/>
                <a:gd name="T2" fmla="*/ 77121 w 120"/>
                <a:gd name="T3" fmla="*/ 759747 h 1165"/>
                <a:gd name="T4" fmla="*/ 77121 w 120"/>
                <a:gd name="T5" fmla="*/ 0 h 1165"/>
                <a:gd name="T6" fmla="*/ 0 w 120"/>
                <a:gd name="T7" fmla="*/ 0 h 1165"/>
                <a:gd name="T8" fmla="*/ 0 w 120"/>
                <a:gd name="T9" fmla="*/ 759747 h 1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5">
                  <a:moveTo>
                    <a:pt x="0" y="1164"/>
                  </a:moveTo>
                  <a:lnTo>
                    <a:pt x="119" y="1164"/>
                  </a:lnTo>
                  <a:lnTo>
                    <a:pt x="119" y="0"/>
                  </a:lnTo>
                  <a:lnTo>
                    <a:pt x="0" y="0"/>
                  </a:lnTo>
                  <a:lnTo>
                    <a:pt x="0" y="1164"/>
                  </a:lnTo>
                </a:path>
              </a:pathLst>
            </a:custGeom>
            <a:solidFill>
              <a:schemeClr val="accent6">
                <a:lumMod val="75000"/>
              </a:schemeClr>
            </a:solidFill>
            <a:ln>
              <a:noFill/>
            </a:ln>
            <a:effectLst/>
          </p:spPr>
          <p:txBody>
            <a:bodyPr wrap="none" anchor="ctr"/>
            <a:lstStyle/>
            <a:p>
              <a:endParaRPr lang="en-US" sz="3599" b="0" i="0">
                <a:latin typeface="Century Gothic" panose="020B0502020202020204" pitchFamily="34" charset="0"/>
              </a:endParaRPr>
            </a:p>
          </p:txBody>
        </p:sp>
        <p:sp>
          <p:nvSpPr>
            <p:cNvPr id="16" name="Freeform 310">
              <a:extLst>
                <a:ext uri="{FF2B5EF4-FFF2-40B4-BE49-F238E27FC236}">
                  <a16:creationId xmlns:a16="http://schemas.microsoft.com/office/drawing/2014/main" id="{AFF3CC6F-A12D-B308-9918-AEBB5E5A18FC}"/>
                </a:ext>
                <a:ext uri="{C183D7F6-B498-43B3-948B-1728B52AA6E4}">
                  <adec:decorative xmlns:adec="http://schemas.microsoft.com/office/drawing/2017/decorative" val="1"/>
                </a:ext>
              </a:extLst>
            </p:cNvPr>
            <p:cNvSpPr>
              <a:spLocks noChangeArrowheads="1"/>
            </p:cNvSpPr>
            <p:nvPr/>
          </p:nvSpPr>
          <p:spPr bwMode="auto">
            <a:xfrm>
              <a:off x="6907346" y="5397516"/>
              <a:ext cx="74156" cy="725082"/>
            </a:xfrm>
            <a:custGeom>
              <a:avLst/>
              <a:gdLst>
                <a:gd name="T0" fmla="*/ 0 w 120"/>
                <a:gd name="T1" fmla="*/ 759748 h 1166"/>
                <a:gd name="T2" fmla="*/ 77121 w 120"/>
                <a:gd name="T3" fmla="*/ 759748 h 1166"/>
                <a:gd name="T4" fmla="*/ 77121 w 120"/>
                <a:gd name="T5" fmla="*/ 0 h 1166"/>
                <a:gd name="T6" fmla="*/ 0 w 120"/>
                <a:gd name="T7" fmla="*/ 0 h 1166"/>
                <a:gd name="T8" fmla="*/ 0 w 120"/>
                <a:gd name="T9" fmla="*/ 759748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6">
                  <a:moveTo>
                    <a:pt x="0" y="1165"/>
                  </a:moveTo>
                  <a:lnTo>
                    <a:pt x="119" y="1165"/>
                  </a:lnTo>
                  <a:lnTo>
                    <a:pt x="119" y="0"/>
                  </a:lnTo>
                  <a:lnTo>
                    <a:pt x="0" y="0"/>
                  </a:lnTo>
                  <a:lnTo>
                    <a:pt x="0" y="1165"/>
                  </a:lnTo>
                </a:path>
              </a:pathLst>
            </a:custGeom>
            <a:solidFill>
              <a:schemeClr val="accent6">
                <a:lumMod val="50000"/>
              </a:schemeClr>
            </a:solidFill>
            <a:ln>
              <a:noFill/>
            </a:ln>
            <a:effectLst/>
          </p:spPr>
          <p:txBody>
            <a:bodyPr wrap="none" anchor="ctr"/>
            <a:lstStyle/>
            <a:p>
              <a:endParaRPr lang="en-US" sz="3599" b="0" i="0">
                <a:latin typeface="Century Gothic" panose="020B0502020202020204" pitchFamily="34" charset="0"/>
              </a:endParaRPr>
            </a:p>
          </p:txBody>
        </p:sp>
        <p:sp>
          <p:nvSpPr>
            <p:cNvPr id="17" name="Oval 16">
              <a:extLst>
                <a:ext uri="{FF2B5EF4-FFF2-40B4-BE49-F238E27FC236}">
                  <a16:creationId xmlns:a16="http://schemas.microsoft.com/office/drawing/2014/main" id="{6ADF2518-5BFD-7BDC-9E06-7D62339DE92F}"/>
                </a:ext>
                <a:ext uri="{C183D7F6-B498-43B3-948B-1728B52AA6E4}">
                  <adec:decorative xmlns:adec="http://schemas.microsoft.com/office/drawing/2017/decorative" val="1"/>
                </a:ext>
              </a:extLst>
            </p:cNvPr>
            <p:cNvSpPr/>
            <p:nvPr/>
          </p:nvSpPr>
          <p:spPr>
            <a:xfrm flipV="1">
              <a:off x="741503" y="1943121"/>
              <a:ext cx="420422" cy="4204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8" name="Oval 17">
              <a:extLst>
                <a:ext uri="{FF2B5EF4-FFF2-40B4-BE49-F238E27FC236}">
                  <a16:creationId xmlns:a16="http://schemas.microsoft.com/office/drawing/2014/main" id="{232B7FD9-CC3B-72F9-B0F7-20ED55814C60}"/>
                </a:ext>
                <a:ext uri="{C183D7F6-B498-43B3-948B-1728B52AA6E4}">
                  <adec:decorative xmlns:adec="http://schemas.microsoft.com/office/drawing/2017/decorative" val="1"/>
                </a:ext>
              </a:extLst>
            </p:cNvPr>
            <p:cNvSpPr/>
            <p:nvPr/>
          </p:nvSpPr>
          <p:spPr>
            <a:xfrm flipV="1">
              <a:off x="741503" y="3151480"/>
              <a:ext cx="420422" cy="4204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9" name="Oval 18">
              <a:extLst>
                <a:ext uri="{FF2B5EF4-FFF2-40B4-BE49-F238E27FC236}">
                  <a16:creationId xmlns:a16="http://schemas.microsoft.com/office/drawing/2014/main" id="{04690752-C365-5F5A-BA0C-205EDC3725E9}"/>
                </a:ext>
                <a:ext uri="{C183D7F6-B498-43B3-948B-1728B52AA6E4}">
                  <adec:decorative xmlns:adec="http://schemas.microsoft.com/office/drawing/2017/decorative" val="1"/>
                </a:ext>
              </a:extLst>
            </p:cNvPr>
            <p:cNvSpPr/>
            <p:nvPr/>
          </p:nvSpPr>
          <p:spPr>
            <a:xfrm flipV="1">
              <a:off x="741503" y="4347606"/>
              <a:ext cx="420422" cy="4204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0" name="Oval 19">
              <a:extLst>
                <a:ext uri="{FF2B5EF4-FFF2-40B4-BE49-F238E27FC236}">
                  <a16:creationId xmlns:a16="http://schemas.microsoft.com/office/drawing/2014/main" id="{60CF4C05-0BE8-A07B-032B-89E8EF90EDBF}"/>
                </a:ext>
                <a:ext uri="{C183D7F6-B498-43B3-948B-1728B52AA6E4}">
                  <adec:decorative xmlns:adec="http://schemas.microsoft.com/office/drawing/2017/decorative" val="1"/>
                </a:ext>
              </a:extLst>
            </p:cNvPr>
            <p:cNvSpPr/>
            <p:nvPr/>
          </p:nvSpPr>
          <p:spPr>
            <a:xfrm flipV="1">
              <a:off x="741503" y="5529549"/>
              <a:ext cx="420422" cy="4204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1" name="Oval 20">
              <a:extLst>
                <a:ext uri="{FF2B5EF4-FFF2-40B4-BE49-F238E27FC236}">
                  <a16:creationId xmlns:a16="http://schemas.microsoft.com/office/drawing/2014/main" id="{24917D7A-E5EC-ACD5-3615-26A5474F98D9}"/>
                </a:ext>
                <a:ext uri="{C183D7F6-B498-43B3-948B-1728B52AA6E4}">
                  <adec:decorative xmlns:adec="http://schemas.microsoft.com/office/drawing/2017/decorative" val="1"/>
                </a:ext>
              </a:extLst>
            </p:cNvPr>
            <p:cNvSpPr/>
            <p:nvPr/>
          </p:nvSpPr>
          <p:spPr>
            <a:xfrm flipV="1">
              <a:off x="6282111" y="1930569"/>
              <a:ext cx="420422" cy="4204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2" name="Oval 21">
              <a:extLst>
                <a:ext uri="{FF2B5EF4-FFF2-40B4-BE49-F238E27FC236}">
                  <a16:creationId xmlns:a16="http://schemas.microsoft.com/office/drawing/2014/main" id="{99BC6CDB-CB8C-6BA6-6EBD-7B7F43697D91}"/>
                </a:ext>
                <a:ext uri="{C183D7F6-B498-43B3-948B-1728B52AA6E4}">
                  <adec:decorative xmlns:adec="http://schemas.microsoft.com/office/drawing/2017/decorative" val="1"/>
                </a:ext>
              </a:extLst>
            </p:cNvPr>
            <p:cNvSpPr/>
            <p:nvPr/>
          </p:nvSpPr>
          <p:spPr>
            <a:xfrm flipV="1">
              <a:off x="6282111" y="3138928"/>
              <a:ext cx="420422" cy="42042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3" name="Oval 22">
              <a:extLst>
                <a:ext uri="{FF2B5EF4-FFF2-40B4-BE49-F238E27FC236}">
                  <a16:creationId xmlns:a16="http://schemas.microsoft.com/office/drawing/2014/main" id="{C572F203-333D-8BB5-6F6A-6F15267C0F41}"/>
                </a:ext>
                <a:ext uri="{C183D7F6-B498-43B3-948B-1728B52AA6E4}">
                  <adec:decorative xmlns:adec="http://schemas.microsoft.com/office/drawing/2017/decorative" val="1"/>
                </a:ext>
              </a:extLst>
            </p:cNvPr>
            <p:cNvSpPr/>
            <p:nvPr/>
          </p:nvSpPr>
          <p:spPr>
            <a:xfrm flipV="1">
              <a:off x="6282111" y="4335054"/>
              <a:ext cx="420422" cy="4204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4" name="Oval 23">
              <a:extLst>
                <a:ext uri="{FF2B5EF4-FFF2-40B4-BE49-F238E27FC236}">
                  <a16:creationId xmlns:a16="http://schemas.microsoft.com/office/drawing/2014/main" id="{48A6D574-ACB8-5E1D-4BB9-CD4E1B57BD20}"/>
                </a:ext>
                <a:ext uri="{C183D7F6-B498-43B3-948B-1728B52AA6E4}">
                  <adec:decorative xmlns:adec="http://schemas.microsoft.com/office/drawing/2017/decorative" val="1"/>
                </a:ext>
              </a:extLst>
            </p:cNvPr>
            <p:cNvSpPr/>
            <p:nvPr/>
          </p:nvSpPr>
          <p:spPr>
            <a:xfrm flipV="1">
              <a:off x="6282111" y="5516997"/>
              <a:ext cx="420422" cy="4204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sp>
        <p:nvSpPr>
          <p:cNvPr id="43" name="Text Placeholder 42">
            <a:extLst>
              <a:ext uri="{FF2B5EF4-FFF2-40B4-BE49-F238E27FC236}">
                <a16:creationId xmlns:a16="http://schemas.microsoft.com/office/drawing/2014/main" id="{EA8FA042-5AA3-5AFF-0158-D331757DF6C8}"/>
              </a:ext>
            </a:extLst>
          </p:cNvPr>
          <p:cNvSpPr>
            <a:spLocks noGrp="1"/>
          </p:cNvSpPr>
          <p:nvPr>
            <p:ph type="body" sz="quarter" idx="10" hasCustomPrompt="1"/>
          </p:nvPr>
        </p:nvSpPr>
        <p:spPr>
          <a:xfrm>
            <a:off x="1645466" y="1799640"/>
            <a:ext cx="3917133" cy="395287"/>
          </a:xfrm>
        </p:spPr>
        <p:txBody>
          <a:bodyPr/>
          <a:lstStyle>
            <a:lvl1pPr marL="0" indent="0">
              <a:buNone/>
              <a:defRPr/>
            </a:lvl1pPr>
          </a:lstStyle>
          <a:p>
            <a:pPr lvl="0"/>
            <a:r>
              <a:rPr lang="en-US"/>
              <a:t>CLICK TO EDIT MASTER TEXT</a:t>
            </a:r>
          </a:p>
        </p:txBody>
      </p:sp>
      <p:sp>
        <p:nvSpPr>
          <p:cNvPr id="46" name="Title 43">
            <a:extLst>
              <a:ext uri="{FF2B5EF4-FFF2-40B4-BE49-F238E27FC236}">
                <a16:creationId xmlns:a16="http://schemas.microsoft.com/office/drawing/2014/main" id="{D09A195F-847A-EFA6-4261-B00BC600F9E2}"/>
              </a:ext>
            </a:extLst>
          </p:cNvPr>
          <p:cNvSpPr>
            <a:spLocks noGrp="1"/>
          </p:cNvSpPr>
          <p:nvPr>
            <p:ph type="title"/>
          </p:nvPr>
        </p:nvSpPr>
        <p:spPr>
          <a:xfrm>
            <a:off x="401082" y="365125"/>
            <a:ext cx="8819118" cy="679515"/>
          </a:xfrm>
        </p:spPr>
        <p:txBody>
          <a:bodyPr anchor="t"/>
          <a:lstStyle/>
          <a:p>
            <a:r>
              <a:rPr lang="en-US"/>
              <a:t>Click to edit Master title style</a:t>
            </a:r>
          </a:p>
        </p:txBody>
      </p:sp>
      <p:sp>
        <p:nvSpPr>
          <p:cNvPr id="48" name="Text Placeholder 47">
            <a:extLst>
              <a:ext uri="{FF2B5EF4-FFF2-40B4-BE49-F238E27FC236}">
                <a16:creationId xmlns:a16="http://schemas.microsoft.com/office/drawing/2014/main" id="{92A7AE0E-E6A4-7774-7063-BE8AFAE746A6}"/>
              </a:ext>
            </a:extLst>
          </p:cNvPr>
          <p:cNvSpPr>
            <a:spLocks noGrp="1"/>
          </p:cNvSpPr>
          <p:nvPr>
            <p:ph type="body" sz="quarter" idx="11"/>
          </p:nvPr>
        </p:nvSpPr>
        <p:spPr>
          <a:xfrm>
            <a:off x="1646237" y="2211420"/>
            <a:ext cx="3916362" cy="304800"/>
          </a:xfrm>
        </p:spPr>
        <p:txBody>
          <a:bodyPr>
            <a:noAutofit/>
          </a:bodyPr>
          <a:lstStyle>
            <a:lvl1pPr marL="0" indent="0">
              <a:buNone/>
              <a:defRPr sz="1800">
                <a:latin typeface="+mn-lt"/>
              </a:defRPr>
            </a:lvl1pPr>
          </a:lstStyle>
          <a:p>
            <a:pPr lvl="0"/>
            <a:r>
              <a:rPr lang="en-US"/>
              <a:t>Click to edit Master text</a:t>
            </a:r>
          </a:p>
        </p:txBody>
      </p:sp>
      <p:sp>
        <p:nvSpPr>
          <p:cNvPr id="49" name="Text Placeholder 42">
            <a:extLst>
              <a:ext uri="{FF2B5EF4-FFF2-40B4-BE49-F238E27FC236}">
                <a16:creationId xmlns:a16="http://schemas.microsoft.com/office/drawing/2014/main" id="{09C01EAB-7827-AD1E-FDA7-4DF70D7A9D72}"/>
              </a:ext>
            </a:extLst>
          </p:cNvPr>
          <p:cNvSpPr>
            <a:spLocks noGrp="1"/>
          </p:cNvSpPr>
          <p:nvPr>
            <p:ph type="body" sz="quarter" idx="12" hasCustomPrompt="1"/>
          </p:nvPr>
        </p:nvSpPr>
        <p:spPr>
          <a:xfrm>
            <a:off x="1635475" y="3007574"/>
            <a:ext cx="3917133" cy="395287"/>
          </a:xfrm>
        </p:spPr>
        <p:txBody>
          <a:bodyPr/>
          <a:lstStyle>
            <a:lvl1pPr marL="0" indent="0">
              <a:buNone/>
              <a:defRPr/>
            </a:lvl1pPr>
          </a:lstStyle>
          <a:p>
            <a:pPr lvl="0"/>
            <a:r>
              <a:rPr lang="en-US"/>
              <a:t>CLICK TO EDIT MASTER TEXT</a:t>
            </a:r>
          </a:p>
        </p:txBody>
      </p:sp>
      <p:sp>
        <p:nvSpPr>
          <p:cNvPr id="50" name="Text Placeholder 47">
            <a:extLst>
              <a:ext uri="{FF2B5EF4-FFF2-40B4-BE49-F238E27FC236}">
                <a16:creationId xmlns:a16="http://schemas.microsoft.com/office/drawing/2014/main" id="{F20C3F87-EC0B-F0AE-3063-ED4FE615296C}"/>
              </a:ext>
            </a:extLst>
          </p:cNvPr>
          <p:cNvSpPr>
            <a:spLocks noGrp="1"/>
          </p:cNvSpPr>
          <p:nvPr>
            <p:ph type="body" sz="quarter" idx="13"/>
          </p:nvPr>
        </p:nvSpPr>
        <p:spPr>
          <a:xfrm>
            <a:off x="1636246" y="3419354"/>
            <a:ext cx="3916362" cy="304800"/>
          </a:xfrm>
        </p:spPr>
        <p:txBody>
          <a:bodyPr>
            <a:noAutofit/>
          </a:bodyPr>
          <a:lstStyle>
            <a:lvl1pPr marL="0" indent="0">
              <a:buNone/>
              <a:defRPr sz="1800">
                <a:latin typeface="+mn-lt"/>
              </a:defRPr>
            </a:lvl1pPr>
          </a:lstStyle>
          <a:p>
            <a:pPr lvl="0"/>
            <a:r>
              <a:rPr lang="en-US"/>
              <a:t>Click to edit Master text</a:t>
            </a:r>
          </a:p>
        </p:txBody>
      </p:sp>
      <p:sp>
        <p:nvSpPr>
          <p:cNvPr id="51" name="Text Placeholder 42">
            <a:extLst>
              <a:ext uri="{FF2B5EF4-FFF2-40B4-BE49-F238E27FC236}">
                <a16:creationId xmlns:a16="http://schemas.microsoft.com/office/drawing/2014/main" id="{92C15ED7-6BEA-41E3-396F-B5AD396623E8}"/>
              </a:ext>
            </a:extLst>
          </p:cNvPr>
          <p:cNvSpPr>
            <a:spLocks noGrp="1"/>
          </p:cNvSpPr>
          <p:nvPr>
            <p:ph type="body" sz="quarter" idx="14" hasCustomPrompt="1"/>
          </p:nvPr>
        </p:nvSpPr>
        <p:spPr>
          <a:xfrm>
            <a:off x="1635475" y="4197277"/>
            <a:ext cx="3917133" cy="395287"/>
          </a:xfrm>
        </p:spPr>
        <p:txBody>
          <a:bodyPr/>
          <a:lstStyle>
            <a:lvl1pPr marL="0" indent="0">
              <a:buNone/>
              <a:defRPr/>
            </a:lvl1pPr>
          </a:lstStyle>
          <a:p>
            <a:pPr lvl="0"/>
            <a:r>
              <a:rPr lang="en-US"/>
              <a:t>CLICK TO EDIT MASTER TEXT</a:t>
            </a:r>
          </a:p>
        </p:txBody>
      </p:sp>
      <p:sp>
        <p:nvSpPr>
          <p:cNvPr id="52" name="Text Placeholder 47">
            <a:extLst>
              <a:ext uri="{FF2B5EF4-FFF2-40B4-BE49-F238E27FC236}">
                <a16:creationId xmlns:a16="http://schemas.microsoft.com/office/drawing/2014/main" id="{6846BFE2-413D-51F7-43AB-50DADCCBB785}"/>
              </a:ext>
            </a:extLst>
          </p:cNvPr>
          <p:cNvSpPr>
            <a:spLocks noGrp="1"/>
          </p:cNvSpPr>
          <p:nvPr>
            <p:ph type="body" sz="quarter" idx="15"/>
          </p:nvPr>
        </p:nvSpPr>
        <p:spPr>
          <a:xfrm>
            <a:off x="1636246" y="4609057"/>
            <a:ext cx="3916362" cy="304800"/>
          </a:xfrm>
        </p:spPr>
        <p:txBody>
          <a:bodyPr>
            <a:noAutofit/>
          </a:bodyPr>
          <a:lstStyle>
            <a:lvl1pPr marL="0" indent="0">
              <a:buNone/>
              <a:defRPr sz="1800">
                <a:latin typeface="+mn-lt"/>
              </a:defRPr>
            </a:lvl1pPr>
          </a:lstStyle>
          <a:p>
            <a:pPr lvl="0"/>
            <a:r>
              <a:rPr lang="en-US"/>
              <a:t>Click to edit Master text</a:t>
            </a:r>
          </a:p>
        </p:txBody>
      </p:sp>
      <p:sp>
        <p:nvSpPr>
          <p:cNvPr id="53" name="Text Placeholder 42">
            <a:extLst>
              <a:ext uri="{FF2B5EF4-FFF2-40B4-BE49-F238E27FC236}">
                <a16:creationId xmlns:a16="http://schemas.microsoft.com/office/drawing/2014/main" id="{58C4955A-8DD8-B7A8-57A4-20D788EE9827}"/>
              </a:ext>
            </a:extLst>
          </p:cNvPr>
          <p:cNvSpPr>
            <a:spLocks noGrp="1"/>
          </p:cNvSpPr>
          <p:nvPr>
            <p:ph type="body" sz="quarter" idx="16" hasCustomPrompt="1"/>
          </p:nvPr>
        </p:nvSpPr>
        <p:spPr>
          <a:xfrm>
            <a:off x="1635475" y="5386980"/>
            <a:ext cx="3917133" cy="395287"/>
          </a:xfrm>
        </p:spPr>
        <p:txBody>
          <a:bodyPr/>
          <a:lstStyle>
            <a:lvl1pPr marL="0" indent="0">
              <a:buNone/>
              <a:defRPr/>
            </a:lvl1pPr>
          </a:lstStyle>
          <a:p>
            <a:pPr lvl="0"/>
            <a:r>
              <a:rPr lang="en-US"/>
              <a:t>CLICK TO EDIT MASTER TEXT</a:t>
            </a:r>
          </a:p>
        </p:txBody>
      </p:sp>
      <p:sp>
        <p:nvSpPr>
          <p:cNvPr id="54" name="Text Placeholder 47">
            <a:extLst>
              <a:ext uri="{FF2B5EF4-FFF2-40B4-BE49-F238E27FC236}">
                <a16:creationId xmlns:a16="http://schemas.microsoft.com/office/drawing/2014/main" id="{D3E5BDBE-0A5A-EE1F-6119-76496AE3EBB5}"/>
              </a:ext>
            </a:extLst>
          </p:cNvPr>
          <p:cNvSpPr>
            <a:spLocks noGrp="1"/>
          </p:cNvSpPr>
          <p:nvPr>
            <p:ph type="body" sz="quarter" idx="17"/>
          </p:nvPr>
        </p:nvSpPr>
        <p:spPr>
          <a:xfrm>
            <a:off x="1636246" y="5798760"/>
            <a:ext cx="3916362" cy="304800"/>
          </a:xfrm>
        </p:spPr>
        <p:txBody>
          <a:bodyPr>
            <a:noAutofit/>
          </a:bodyPr>
          <a:lstStyle>
            <a:lvl1pPr marL="0" indent="0">
              <a:buNone/>
              <a:defRPr sz="1800">
                <a:latin typeface="+mn-lt"/>
              </a:defRPr>
            </a:lvl1pPr>
          </a:lstStyle>
          <a:p>
            <a:pPr lvl="0"/>
            <a:r>
              <a:rPr lang="en-US"/>
              <a:t>Click to edit Master text</a:t>
            </a:r>
          </a:p>
        </p:txBody>
      </p:sp>
      <p:sp>
        <p:nvSpPr>
          <p:cNvPr id="55" name="Text Placeholder 42">
            <a:extLst>
              <a:ext uri="{FF2B5EF4-FFF2-40B4-BE49-F238E27FC236}">
                <a16:creationId xmlns:a16="http://schemas.microsoft.com/office/drawing/2014/main" id="{E16783E1-55A1-02C5-6F70-B8B07A5CEE14}"/>
              </a:ext>
            </a:extLst>
          </p:cNvPr>
          <p:cNvSpPr>
            <a:spLocks noGrp="1"/>
          </p:cNvSpPr>
          <p:nvPr>
            <p:ph type="body" sz="quarter" idx="18" hasCustomPrompt="1"/>
          </p:nvPr>
        </p:nvSpPr>
        <p:spPr>
          <a:xfrm>
            <a:off x="7196022" y="1799640"/>
            <a:ext cx="3917133" cy="395287"/>
          </a:xfrm>
        </p:spPr>
        <p:txBody>
          <a:bodyPr/>
          <a:lstStyle>
            <a:lvl1pPr marL="0" indent="0">
              <a:buNone/>
              <a:defRPr/>
            </a:lvl1pPr>
          </a:lstStyle>
          <a:p>
            <a:pPr lvl="0"/>
            <a:r>
              <a:rPr lang="en-US"/>
              <a:t>CLICK TO EDIT MASTER TEXT</a:t>
            </a:r>
          </a:p>
        </p:txBody>
      </p:sp>
      <p:sp>
        <p:nvSpPr>
          <p:cNvPr id="56" name="Text Placeholder 47">
            <a:extLst>
              <a:ext uri="{FF2B5EF4-FFF2-40B4-BE49-F238E27FC236}">
                <a16:creationId xmlns:a16="http://schemas.microsoft.com/office/drawing/2014/main" id="{48D97C6B-8209-27F3-1E27-569DC80379F3}"/>
              </a:ext>
            </a:extLst>
          </p:cNvPr>
          <p:cNvSpPr>
            <a:spLocks noGrp="1"/>
          </p:cNvSpPr>
          <p:nvPr>
            <p:ph type="body" sz="quarter" idx="19"/>
          </p:nvPr>
        </p:nvSpPr>
        <p:spPr>
          <a:xfrm>
            <a:off x="7196793" y="2211420"/>
            <a:ext cx="3916362" cy="304800"/>
          </a:xfrm>
        </p:spPr>
        <p:txBody>
          <a:bodyPr>
            <a:noAutofit/>
          </a:bodyPr>
          <a:lstStyle>
            <a:lvl1pPr marL="0" indent="0">
              <a:buNone/>
              <a:defRPr sz="1800">
                <a:latin typeface="+mn-lt"/>
              </a:defRPr>
            </a:lvl1pPr>
          </a:lstStyle>
          <a:p>
            <a:pPr lvl="0"/>
            <a:r>
              <a:rPr lang="en-US"/>
              <a:t>Click to edit Master text</a:t>
            </a:r>
          </a:p>
        </p:txBody>
      </p:sp>
      <p:sp>
        <p:nvSpPr>
          <p:cNvPr id="57" name="Text Placeholder 42">
            <a:extLst>
              <a:ext uri="{FF2B5EF4-FFF2-40B4-BE49-F238E27FC236}">
                <a16:creationId xmlns:a16="http://schemas.microsoft.com/office/drawing/2014/main" id="{1B8FAD66-09EA-863E-DA8E-B9BF9991F01B}"/>
              </a:ext>
            </a:extLst>
          </p:cNvPr>
          <p:cNvSpPr>
            <a:spLocks noGrp="1"/>
          </p:cNvSpPr>
          <p:nvPr>
            <p:ph type="body" sz="quarter" idx="20" hasCustomPrompt="1"/>
          </p:nvPr>
        </p:nvSpPr>
        <p:spPr>
          <a:xfrm>
            <a:off x="7186031" y="3007574"/>
            <a:ext cx="3917133" cy="395287"/>
          </a:xfrm>
        </p:spPr>
        <p:txBody>
          <a:bodyPr/>
          <a:lstStyle>
            <a:lvl1pPr marL="0" indent="0">
              <a:buNone/>
              <a:defRPr/>
            </a:lvl1pPr>
          </a:lstStyle>
          <a:p>
            <a:pPr lvl="0"/>
            <a:r>
              <a:rPr lang="en-US"/>
              <a:t>CLICK TO EDIT MASTER TEXT</a:t>
            </a:r>
          </a:p>
        </p:txBody>
      </p:sp>
      <p:sp>
        <p:nvSpPr>
          <p:cNvPr id="58" name="Text Placeholder 47">
            <a:extLst>
              <a:ext uri="{FF2B5EF4-FFF2-40B4-BE49-F238E27FC236}">
                <a16:creationId xmlns:a16="http://schemas.microsoft.com/office/drawing/2014/main" id="{3E63B62D-6978-9B62-D972-4890B33D957A}"/>
              </a:ext>
            </a:extLst>
          </p:cNvPr>
          <p:cNvSpPr>
            <a:spLocks noGrp="1"/>
          </p:cNvSpPr>
          <p:nvPr>
            <p:ph type="body" sz="quarter" idx="21"/>
          </p:nvPr>
        </p:nvSpPr>
        <p:spPr>
          <a:xfrm>
            <a:off x="7186802" y="3419354"/>
            <a:ext cx="3916362" cy="304800"/>
          </a:xfrm>
        </p:spPr>
        <p:txBody>
          <a:bodyPr>
            <a:noAutofit/>
          </a:bodyPr>
          <a:lstStyle>
            <a:lvl1pPr marL="0" indent="0">
              <a:buNone/>
              <a:defRPr sz="1800">
                <a:latin typeface="+mn-lt"/>
              </a:defRPr>
            </a:lvl1pPr>
          </a:lstStyle>
          <a:p>
            <a:pPr lvl="0"/>
            <a:r>
              <a:rPr lang="en-US"/>
              <a:t>Click to edit Master text</a:t>
            </a:r>
          </a:p>
        </p:txBody>
      </p:sp>
      <p:sp>
        <p:nvSpPr>
          <p:cNvPr id="59" name="Text Placeholder 42">
            <a:extLst>
              <a:ext uri="{FF2B5EF4-FFF2-40B4-BE49-F238E27FC236}">
                <a16:creationId xmlns:a16="http://schemas.microsoft.com/office/drawing/2014/main" id="{C3B9C5AD-CABD-A730-8E9E-155F8B0ADB68}"/>
              </a:ext>
            </a:extLst>
          </p:cNvPr>
          <p:cNvSpPr>
            <a:spLocks noGrp="1"/>
          </p:cNvSpPr>
          <p:nvPr>
            <p:ph type="body" sz="quarter" idx="22" hasCustomPrompt="1"/>
          </p:nvPr>
        </p:nvSpPr>
        <p:spPr>
          <a:xfrm>
            <a:off x="7186031" y="4197277"/>
            <a:ext cx="3917133" cy="395287"/>
          </a:xfrm>
        </p:spPr>
        <p:txBody>
          <a:bodyPr/>
          <a:lstStyle>
            <a:lvl1pPr marL="0" indent="0">
              <a:buNone/>
              <a:defRPr/>
            </a:lvl1pPr>
          </a:lstStyle>
          <a:p>
            <a:pPr lvl="0"/>
            <a:r>
              <a:rPr lang="en-US"/>
              <a:t>CLICK TO EDIT MASTER TEXT</a:t>
            </a:r>
          </a:p>
        </p:txBody>
      </p:sp>
      <p:sp>
        <p:nvSpPr>
          <p:cNvPr id="60" name="Text Placeholder 47">
            <a:extLst>
              <a:ext uri="{FF2B5EF4-FFF2-40B4-BE49-F238E27FC236}">
                <a16:creationId xmlns:a16="http://schemas.microsoft.com/office/drawing/2014/main" id="{BFBAD99B-DECB-6180-17C1-CB85A8476411}"/>
              </a:ext>
            </a:extLst>
          </p:cNvPr>
          <p:cNvSpPr>
            <a:spLocks noGrp="1"/>
          </p:cNvSpPr>
          <p:nvPr>
            <p:ph type="body" sz="quarter" idx="23"/>
          </p:nvPr>
        </p:nvSpPr>
        <p:spPr>
          <a:xfrm>
            <a:off x="7186802" y="4609057"/>
            <a:ext cx="3916362" cy="304800"/>
          </a:xfrm>
        </p:spPr>
        <p:txBody>
          <a:bodyPr>
            <a:noAutofit/>
          </a:bodyPr>
          <a:lstStyle>
            <a:lvl1pPr marL="0" indent="0">
              <a:buNone/>
              <a:defRPr sz="1800">
                <a:latin typeface="+mn-lt"/>
              </a:defRPr>
            </a:lvl1pPr>
          </a:lstStyle>
          <a:p>
            <a:pPr lvl="0"/>
            <a:r>
              <a:rPr lang="en-US"/>
              <a:t>Click to edit Master text</a:t>
            </a:r>
          </a:p>
        </p:txBody>
      </p:sp>
      <p:sp>
        <p:nvSpPr>
          <p:cNvPr id="61" name="Text Placeholder 42">
            <a:extLst>
              <a:ext uri="{FF2B5EF4-FFF2-40B4-BE49-F238E27FC236}">
                <a16:creationId xmlns:a16="http://schemas.microsoft.com/office/drawing/2014/main" id="{183A942B-4735-3272-4F9D-3E8716CB08BB}"/>
              </a:ext>
            </a:extLst>
          </p:cNvPr>
          <p:cNvSpPr>
            <a:spLocks noGrp="1"/>
          </p:cNvSpPr>
          <p:nvPr>
            <p:ph type="body" sz="quarter" idx="24" hasCustomPrompt="1"/>
          </p:nvPr>
        </p:nvSpPr>
        <p:spPr>
          <a:xfrm>
            <a:off x="7186031" y="5386980"/>
            <a:ext cx="3917133" cy="395287"/>
          </a:xfrm>
        </p:spPr>
        <p:txBody>
          <a:bodyPr/>
          <a:lstStyle>
            <a:lvl1pPr marL="0" indent="0">
              <a:buNone/>
              <a:defRPr/>
            </a:lvl1pPr>
          </a:lstStyle>
          <a:p>
            <a:pPr lvl="0"/>
            <a:r>
              <a:rPr lang="en-US"/>
              <a:t>CLICK TO EDIT MASTER TEXT</a:t>
            </a:r>
          </a:p>
        </p:txBody>
      </p:sp>
      <p:sp>
        <p:nvSpPr>
          <p:cNvPr id="62" name="Text Placeholder 47">
            <a:extLst>
              <a:ext uri="{FF2B5EF4-FFF2-40B4-BE49-F238E27FC236}">
                <a16:creationId xmlns:a16="http://schemas.microsoft.com/office/drawing/2014/main" id="{C2F2F308-4F81-5247-4786-FE669F03646B}"/>
              </a:ext>
            </a:extLst>
          </p:cNvPr>
          <p:cNvSpPr>
            <a:spLocks noGrp="1"/>
          </p:cNvSpPr>
          <p:nvPr>
            <p:ph type="body" sz="quarter" idx="25"/>
          </p:nvPr>
        </p:nvSpPr>
        <p:spPr>
          <a:xfrm>
            <a:off x="7186802" y="5798760"/>
            <a:ext cx="3916362" cy="304800"/>
          </a:xfrm>
        </p:spPr>
        <p:txBody>
          <a:bodyPr>
            <a:noAutofit/>
          </a:bodyPr>
          <a:lstStyle>
            <a:lvl1pPr marL="0" indent="0">
              <a:buNone/>
              <a:defRPr sz="1800">
                <a:latin typeface="+mn-lt"/>
              </a:defRPr>
            </a:lvl1pPr>
          </a:lstStyle>
          <a:p>
            <a:pPr lvl="0"/>
            <a:r>
              <a:rPr lang="en-US"/>
              <a:t>Click to edit Master text</a:t>
            </a:r>
          </a:p>
        </p:txBody>
      </p:sp>
      <p:pic>
        <p:nvPicPr>
          <p:cNvPr id="64" name="Picture 63" descr="Grand River Solutions Logo">
            <a:extLst>
              <a:ext uri="{FF2B5EF4-FFF2-40B4-BE49-F238E27FC236}">
                <a16:creationId xmlns:a16="http://schemas.microsoft.com/office/drawing/2014/main" id="{AE6338C7-5C0E-E13B-7394-7468117B2D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t="599" r="9065" b="22319"/>
          <a:stretch/>
        </p:blipFill>
        <p:spPr>
          <a:xfrm>
            <a:off x="7772400" y="6560413"/>
            <a:ext cx="4419600" cy="263174"/>
          </a:xfrm>
          <a:prstGeom prst="rect">
            <a:avLst/>
          </a:prstGeom>
        </p:spPr>
      </p:pic>
    </p:spTree>
    <p:extLst>
      <p:ext uri="{BB962C8B-B14F-4D97-AF65-F5344CB8AC3E}">
        <p14:creationId xmlns:p14="http://schemas.microsoft.com/office/powerpoint/2010/main" val="3327972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EE58-0211-27D6-FD1F-A17EF66C6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73836-8223-0E31-52F7-03DB8725D1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A59D7-39D1-BA54-C826-0A5AE49863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936C33-52FE-DF69-5BBB-59B276FDE189}"/>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6" name="Footer Placeholder 5">
            <a:extLst>
              <a:ext uri="{FF2B5EF4-FFF2-40B4-BE49-F238E27FC236}">
                <a16:creationId xmlns:a16="http://schemas.microsoft.com/office/drawing/2014/main" id="{9BB59F3F-CA34-FBDF-E2C0-26842F53C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3CE160-2557-2FB8-0633-E77CFE7BBC6C}"/>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15851859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6E5365-86B6-3773-46FD-F5EA637BCCF3}"/>
              </a:ext>
              <a:ext uri="{C183D7F6-B498-43B3-948B-1728B52AA6E4}">
                <adec:decorative xmlns:adec="http://schemas.microsoft.com/office/drawing/2017/decorative" val="1"/>
              </a:ext>
            </a:extLst>
          </p:cNvPr>
          <p:cNvGrpSpPr/>
          <p:nvPr/>
        </p:nvGrpSpPr>
        <p:grpSpPr>
          <a:xfrm>
            <a:off x="0" y="1375914"/>
            <a:ext cx="12240127" cy="5681050"/>
            <a:chOff x="0" y="1375914"/>
            <a:chExt cx="12240127" cy="5681050"/>
          </a:xfrm>
        </p:grpSpPr>
        <p:sp>
          <p:nvSpPr>
            <p:cNvPr id="8" name="Rectangle 7">
              <a:extLst>
                <a:ext uri="{FF2B5EF4-FFF2-40B4-BE49-F238E27FC236}">
                  <a16:creationId xmlns:a16="http://schemas.microsoft.com/office/drawing/2014/main" id="{8CB3B26B-8A37-636D-F4AD-3F0870B27253}"/>
                </a:ext>
              </a:extLst>
            </p:cNvPr>
            <p:cNvSpPr/>
            <p:nvPr/>
          </p:nvSpPr>
          <p:spPr>
            <a:xfrm>
              <a:off x="0" y="6441090"/>
              <a:ext cx="12192000" cy="4169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B35B0E-8F58-F2A2-CED9-4446C5385457}"/>
                </a:ext>
              </a:extLst>
            </p:cNvPr>
            <p:cNvSpPr/>
            <p:nvPr/>
          </p:nvSpPr>
          <p:spPr>
            <a:xfrm>
              <a:off x="6270625" y="1375914"/>
              <a:ext cx="5943600" cy="41061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nd River Solutions Logo">
              <a:extLst>
                <a:ext uri="{FF2B5EF4-FFF2-40B4-BE49-F238E27FC236}">
                  <a16:creationId xmlns:a16="http://schemas.microsoft.com/office/drawing/2014/main" id="{209330A9-3476-3F5E-C9F1-6319F0A12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2">
            <a:extLst>
              <a:ext uri="{FF2B5EF4-FFF2-40B4-BE49-F238E27FC236}">
                <a16:creationId xmlns:a16="http://schemas.microsoft.com/office/drawing/2014/main" id="{50F61741-EA0D-E7CD-6642-77C8158B40F5}"/>
              </a:ext>
            </a:extLst>
          </p:cNvPr>
          <p:cNvSpPr>
            <a:spLocks noGrp="1"/>
          </p:cNvSpPr>
          <p:nvPr>
            <p:ph idx="1" hasCustomPrompt="1"/>
          </p:nvPr>
        </p:nvSpPr>
        <p:spPr>
          <a:xfrm>
            <a:off x="380296" y="1375915"/>
            <a:ext cx="5868104" cy="4106170"/>
          </a:xfrm>
        </p:spPr>
        <p:txBody>
          <a:bodyPr>
            <a:normAutofit/>
          </a:bodyPr>
          <a:lstStyle>
            <a:lvl1pPr>
              <a:defRPr sz="2200" b="0" i="0" cap="none"/>
            </a:lvl1pPr>
            <a:lvl2pPr>
              <a:defRPr b="0" i="0"/>
            </a:lvl2pPr>
            <a:lvl3pPr>
              <a:defRPr b="0" i="0"/>
            </a:lvl3pPr>
            <a:lvl4pPr>
              <a:defRPr b="0" i="0"/>
            </a:lvl4pPr>
            <a:lvl5pPr>
              <a:defRPr b="0" i="0"/>
            </a:lvl5pPr>
          </a:lstStyle>
          <a:p>
            <a:pPr lvl="0"/>
            <a:r>
              <a:rPr lang="en-US"/>
              <a:t>Click to edit master text styles</a:t>
            </a:r>
          </a:p>
        </p:txBody>
      </p:sp>
      <p:sp>
        <p:nvSpPr>
          <p:cNvPr id="15" name="Text Placeholder 14">
            <a:extLst>
              <a:ext uri="{FF2B5EF4-FFF2-40B4-BE49-F238E27FC236}">
                <a16:creationId xmlns:a16="http://schemas.microsoft.com/office/drawing/2014/main" id="{9FC09310-EADA-05D1-86DC-ACB0D307EEA9}"/>
              </a:ext>
            </a:extLst>
          </p:cNvPr>
          <p:cNvSpPr>
            <a:spLocks noGrp="1"/>
          </p:cNvSpPr>
          <p:nvPr>
            <p:ph type="body" sz="quarter" idx="10" hasCustomPrompt="1"/>
          </p:nvPr>
        </p:nvSpPr>
        <p:spPr>
          <a:xfrm>
            <a:off x="6556375" y="1645920"/>
            <a:ext cx="5372100" cy="3517751"/>
          </a:xfrm>
        </p:spPr>
        <p:txBody>
          <a:bodyPr>
            <a:normAutofit/>
          </a:bodyPr>
          <a:lstStyle>
            <a:lvl1pPr marL="0" indent="0">
              <a:buNone/>
              <a:defRPr sz="2200" b="0" i="0" cap="none" spc="0">
                <a:solidFill>
                  <a:schemeClr val="bg1"/>
                </a:solidFill>
              </a:defRPr>
            </a:lvl1pPr>
            <a:lvl2pPr marL="457108"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A1DE5DDF-D1C1-2449-E6F6-DA3016809E51}"/>
              </a:ext>
            </a:extLst>
          </p:cNvPr>
          <p:cNvSpPr>
            <a:spLocks noGrp="1"/>
          </p:cNvSpPr>
          <p:nvPr>
            <p:ph type="body" sz="quarter" idx="11" hasCustomPrompt="1"/>
          </p:nvPr>
        </p:nvSpPr>
        <p:spPr>
          <a:xfrm>
            <a:off x="263787" y="5481638"/>
            <a:ext cx="11928213" cy="958850"/>
          </a:xfrm>
        </p:spPr>
        <p:txBody>
          <a:bodyPr/>
          <a:lstStyle>
            <a:lvl1pPr marL="0" indent="0">
              <a:buNone/>
              <a:defRPr b="0" i="0" cap="none"/>
            </a:lvl1pPr>
          </a:lstStyle>
          <a:p>
            <a:pPr lvl="0"/>
            <a:r>
              <a:rPr lang="en-US"/>
              <a:t>Click to edit master text styles</a:t>
            </a:r>
          </a:p>
        </p:txBody>
      </p:sp>
      <p:sp>
        <p:nvSpPr>
          <p:cNvPr id="4" name="Title 1">
            <a:extLst>
              <a:ext uri="{FF2B5EF4-FFF2-40B4-BE49-F238E27FC236}">
                <a16:creationId xmlns:a16="http://schemas.microsoft.com/office/drawing/2014/main" id="{3187901B-35FA-5724-5524-BBDAEAC9651F}"/>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434077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FF6A38-531D-F716-DEAA-CF8C28A84F5B}"/>
              </a:ext>
              <a:ext uri="{C183D7F6-B498-43B3-948B-1728B52AA6E4}">
                <adec:decorative xmlns:adec="http://schemas.microsoft.com/office/drawing/2017/decorative" val="1"/>
              </a:ext>
            </a:extLst>
          </p:cNvPr>
          <p:cNvGrpSpPr/>
          <p:nvPr/>
        </p:nvGrpSpPr>
        <p:grpSpPr>
          <a:xfrm>
            <a:off x="0" y="0"/>
            <a:ext cx="12190412" cy="6903781"/>
            <a:chOff x="0" y="0"/>
            <a:chExt cx="12190412" cy="6903781"/>
          </a:xfrm>
        </p:grpSpPr>
        <p:sp>
          <p:nvSpPr>
            <p:cNvPr id="16" name="Rectangle 15">
              <a:extLst>
                <a:ext uri="{FF2B5EF4-FFF2-40B4-BE49-F238E27FC236}">
                  <a16:creationId xmlns:a16="http://schemas.microsoft.com/office/drawing/2014/main" id="{4D01341A-61E8-66B2-69DA-8AB554D73FED}"/>
                </a:ext>
                <a:ext uri="{C183D7F6-B498-43B3-948B-1728B52AA6E4}">
                  <adec:decorative xmlns:adec="http://schemas.microsoft.com/office/drawing/2017/decorative" val="1"/>
                </a:ext>
              </a:extLst>
            </p:cNvPr>
            <p:cNvSpPr/>
            <p:nvPr/>
          </p:nvSpPr>
          <p:spPr>
            <a:xfrm>
              <a:off x="6325" y="1649061"/>
              <a:ext cx="11671869" cy="4014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panose="02040502050505030304"/>
                <a:ea typeface="+mn-ea"/>
                <a:cs typeface="+mn-cs"/>
              </a:endParaRPr>
            </a:p>
          </p:txBody>
        </p:sp>
        <p:sp>
          <p:nvSpPr>
            <p:cNvPr id="17" name="Rectangle 16">
              <a:extLst>
                <a:ext uri="{FF2B5EF4-FFF2-40B4-BE49-F238E27FC236}">
                  <a16:creationId xmlns:a16="http://schemas.microsoft.com/office/drawing/2014/main" id="{6CE7682C-6484-355E-3F8C-F45901168894}"/>
                </a:ext>
                <a:ext uri="{C183D7F6-B498-43B3-948B-1728B52AA6E4}">
                  <adec:decorative xmlns:adec="http://schemas.microsoft.com/office/drawing/2017/decorative" val="1"/>
                </a:ext>
              </a:extLst>
            </p:cNvPr>
            <p:cNvSpPr/>
            <p:nvPr/>
          </p:nvSpPr>
          <p:spPr>
            <a:xfrm>
              <a:off x="11678194" y="0"/>
              <a:ext cx="51221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17" descr="Grand River Solutions Logo">
              <a:extLst>
                <a:ext uri="{FF2B5EF4-FFF2-40B4-BE49-F238E27FC236}">
                  <a16:creationId xmlns:a16="http://schemas.microsoft.com/office/drawing/2014/main" id="{D6234E1B-CCB9-F0EA-1D9D-22383B1B1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1594" y="6602359"/>
              <a:ext cx="4257580" cy="301422"/>
            </a:xfrm>
            <a:prstGeom prst="rect">
              <a:avLst/>
            </a:prstGeom>
          </p:spPr>
        </p:pic>
        <p:sp>
          <p:nvSpPr>
            <p:cNvPr id="24" name="Rectangle 23">
              <a:extLst>
                <a:ext uri="{FF2B5EF4-FFF2-40B4-BE49-F238E27FC236}">
                  <a16:creationId xmlns:a16="http://schemas.microsoft.com/office/drawing/2014/main" id="{CB656E12-11B0-1AF4-19FF-182BCA0D6B4F}"/>
                </a:ext>
                <a:ext uri="{C183D7F6-B498-43B3-948B-1728B52AA6E4}">
                  <adec:decorative xmlns:adec="http://schemas.microsoft.com/office/drawing/2017/decorative" val="1"/>
                </a:ext>
              </a:extLst>
            </p:cNvPr>
            <p:cNvSpPr/>
            <p:nvPr/>
          </p:nvSpPr>
          <p:spPr>
            <a:xfrm>
              <a:off x="0" y="0"/>
              <a:ext cx="5122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27" name="Text Placeholder 26">
            <a:extLst>
              <a:ext uri="{FF2B5EF4-FFF2-40B4-BE49-F238E27FC236}">
                <a16:creationId xmlns:a16="http://schemas.microsoft.com/office/drawing/2014/main" id="{C5AFAAB3-275B-DA9C-84F1-09648599BD61}"/>
              </a:ext>
            </a:extLst>
          </p:cNvPr>
          <p:cNvSpPr>
            <a:spLocks noGrp="1"/>
          </p:cNvSpPr>
          <p:nvPr>
            <p:ph type="body" sz="quarter" idx="10" hasCustomPrompt="1"/>
          </p:nvPr>
        </p:nvSpPr>
        <p:spPr>
          <a:xfrm>
            <a:off x="838200" y="1036780"/>
            <a:ext cx="10515600" cy="415782"/>
          </a:xfrm>
        </p:spPr>
        <p:txBody>
          <a:bodyPr anchor="ctr">
            <a:normAutofit/>
          </a:bodyPr>
          <a:lstStyle>
            <a:lvl1pPr marL="0" indent="0" algn="ctr">
              <a:buNone/>
              <a:defRPr sz="2000" b="0" i="0" cap="none">
                <a:latin typeface="+mj-lt"/>
              </a:defRPr>
            </a:lvl1pPr>
            <a:lvl2pPr marL="457108" indent="0">
              <a:buNone/>
              <a:defRPr/>
            </a:lvl2pPr>
            <a:lvl3pPr marL="914217" indent="0">
              <a:buNone/>
              <a:defRPr/>
            </a:lvl3pPr>
            <a:lvl4pPr marL="1371325" indent="0">
              <a:buNone/>
              <a:defRPr/>
            </a:lvl4pPr>
            <a:lvl5pPr marL="1828434" indent="0">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50F61741-EA0D-E7CD-6642-77C8158B40F5}"/>
              </a:ext>
            </a:extLst>
          </p:cNvPr>
          <p:cNvSpPr>
            <a:spLocks noGrp="1"/>
          </p:cNvSpPr>
          <p:nvPr>
            <p:ph idx="1"/>
          </p:nvPr>
        </p:nvSpPr>
        <p:spPr>
          <a:xfrm>
            <a:off x="838201" y="1825625"/>
            <a:ext cx="5257799" cy="36069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31A0B421-E9D0-94B4-A2E7-A3C8923F7FFD}"/>
              </a:ext>
            </a:extLst>
          </p:cNvPr>
          <p:cNvSpPr>
            <a:spLocks noGrp="1"/>
          </p:cNvSpPr>
          <p:nvPr>
            <p:ph type="body" sz="quarter" idx="11" hasCustomPrompt="1"/>
          </p:nvPr>
        </p:nvSpPr>
        <p:spPr>
          <a:xfrm>
            <a:off x="1500981" y="5881387"/>
            <a:ext cx="9186862" cy="503237"/>
          </a:xfrm>
          <a:solidFill>
            <a:schemeClr val="accent4"/>
          </a:solidFill>
        </p:spPr>
        <p:txBody>
          <a:bodyPr anchor="ctr">
            <a:normAutofit/>
          </a:bodyPr>
          <a:lstStyle>
            <a:lvl1pPr marL="0" indent="0" algn="ctr">
              <a:buNone/>
              <a:defRPr sz="2000" b="0" i="0" cap="none">
                <a:solidFill>
                  <a:schemeClr val="bg1"/>
                </a:solidFill>
              </a:defRPr>
            </a:lvl1pPr>
          </a:lstStyle>
          <a:p>
            <a:pPr lvl="0"/>
            <a:r>
              <a:rPr lang="en-US"/>
              <a:t>Click to edit master text styles</a:t>
            </a:r>
          </a:p>
        </p:txBody>
      </p:sp>
      <p:sp>
        <p:nvSpPr>
          <p:cNvPr id="4" name="Content Placeholder 8">
            <a:extLst>
              <a:ext uri="{FF2B5EF4-FFF2-40B4-BE49-F238E27FC236}">
                <a16:creationId xmlns:a16="http://schemas.microsoft.com/office/drawing/2014/main" id="{8AF906E7-2D13-3ECF-7518-6C03F8EE649C}"/>
              </a:ext>
            </a:extLst>
          </p:cNvPr>
          <p:cNvSpPr>
            <a:spLocks noGrp="1"/>
          </p:cNvSpPr>
          <p:nvPr>
            <p:ph sz="quarter" idx="12"/>
          </p:nvPr>
        </p:nvSpPr>
        <p:spPr>
          <a:xfrm>
            <a:off x="6344194" y="1825624"/>
            <a:ext cx="5334000" cy="36069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9B5DF22-2FA9-4FAA-2BBB-5117C5069434}"/>
              </a:ext>
            </a:extLst>
          </p:cNvPr>
          <p:cNvSpPr>
            <a:spLocks noGrp="1"/>
          </p:cNvSpPr>
          <p:nvPr>
            <p:ph type="title" hasCustomPrompt="1"/>
          </p:nvPr>
        </p:nvSpPr>
        <p:spPr>
          <a:xfrm>
            <a:off x="838201" y="365129"/>
            <a:ext cx="10515600" cy="671651"/>
          </a:xfrm>
        </p:spPr>
        <p:txBody>
          <a:bodyPr anchor="t">
            <a:noAutofit/>
          </a:bodyPr>
          <a:lstStyle>
            <a:lvl1pPr>
              <a:defRPr sz="4000" b="1" i="0" cap="all" spc="0" baseline="0"/>
            </a:lvl1pPr>
          </a:lstStyle>
          <a:p>
            <a:r>
              <a:rPr lang="en-US"/>
              <a:t>CLICK TO EDIT MASTER TITLE STYLE</a:t>
            </a:r>
          </a:p>
        </p:txBody>
      </p:sp>
    </p:spTree>
    <p:extLst>
      <p:ext uri="{BB962C8B-B14F-4D97-AF65-F5344CB8AC3E}">
        <p14:creationId xmlns:p14="http://schemas.microsoft.com/office/powerpoint/2010/main" val="3931064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3DBD7F-323F-4003-0CF9-F0167907A4D6}"/>
              </a:ext>
              <a:ext uri="{C183D7F6-B498-43B3-948B-1728B52AA6E4}">
                <adec:decorative xmlns:adec="http://schemas.microsoft.com/office/drawing/2017/decorative" val="1"/>
              </a:ext>
            </a:extLst>
          </p:cNvPr>
          <p:cNvGrpSpPr/>
          <p:nvPr/>
        </p:nvGrpSpPr>
        <p:grpSpPr>
          <a:xfrm>
            <a:off x="0" y="-12358"/>
            <a:ext cx="12364113" cy="6907008"/>
            <a:chOff x="0" y="-12358"/>
            <a:chExt cx="12364113" cy="6907008"/>
          </a:xfrm>
        </p:grpSpPr>
        <p:grpSp>
          <p:nvGrpSpPr>
            <p:cNvPr id="5" name="Group 4">
              <a:extLst>
                <a:ext uri="{FF2B5EF4-FFF2-40B4-BE49-F238E27FC236}">
                  <a16:creationId xmlns:a16="http://schemas.microsoft.com/office/drawing/2014/main" id="{73F12E0A-E483-787C-5029-1087DF7A1C78}"/>
                </a:ext>
                <a:ext uri="{C183D7F6-B498-43B3-948B-1728B52AA6E4}">
                  <adec:decorative xmlns:adec="http://schemas.microsoft.com/office/drawing/2017/decorative" val="1"/>
                </a:ext>
              </a:extLst>
            </p:cNvPr>
            <p:cNvGrpSpPr/>
            <p:nvPr/>
          </p:nvGrpSpPr>
          <p:grpSpPr>
            <a:xfrm>
              <a:off x="0" y="-12358"/>
              <a:ext cx="8226211" cy="6870357"/>
              <a:chOff x="0" y="-12358"/>
              <a:chExt cx="8226211" cy="6870357"/>
            </a:xfrm>
          </p:grpSpPr>
          <p:sp>
            <p:nvSpPr>
              <p:cNvPr id="8" name="Rectangle 3">
                <a:extLst>
                  <a:ext uri="{FF2B5EF4-FFF2-40B4-BE49-F238E27FC236}">
                    <a16:creationId xmlns:a16="http://schemas.microsoft.com/office/drawing/2014/main" id="{0E43805E-9AF1-4059-8A49-5C26A33EBCFA}"/>
                  </a:ext>
                </a:extLst>
              </p:cNvPr>
              <p:cNvSpPr/>
              <p:nvPr/>
            </p:nvSpPr>
            <p:spPr>
              <a:xfrm>
                <a:off x="0" y="-12358"/>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A55691A-0BE1-1A74-8F6C-8AA79C1881D5}"/>
                  </a:ext>
                </a:extLst>
              </p:cNvPr>
              <p:cNvGrpSpPr/>
              <p:nvPr/>
            </p:nvGrpSpPr>
            <p:grpSpPr>
              <a:xfrm>
                <a:off x="6096000" y="650806"/>
                <a:ext cx="2130211" cy="5751801"/>
                <a:chOff x="5521644" y="650806"/>
                <a:chExt cx="2130211" cy="5751801"/>
              </a:xfrm>
            </p:grpSpPr>
            <p:sp>
              <p:nvSpPr>
                <p:cNvPr id="9" name="Freeform 27">
                  <a:extLst>
                    <a:ext uri="{FF2B5EF4-FFF2-40B4-BE49-F238E27FC236}">
                      <a16:creationId xmlns:a16="http://schemas.microsoft.com/office/drawing/2014/main" id="{82FEAF11-471B-127B-10D9-13D75163E99C}"/>
                    </a:ext>
                  </a:extLst>
                </p:cNvPr>
                <p:cNvSpPr>
                  <a:spLocks noChangeArrowheads="1"/>
                </p:cNvSpPr>
                <p:nvPr/>
              </p:nvSpPr>
              <p:spPr bwMode="auto">
                <a:xfrm>
                  <a:off x="6277583" y="2207805"/>
                  <a:ext cx="1010700" cy="1007975"/>
                </a:xfrm>
                <a:custGeom>
                  <a:avLst/>
                  <a:gdLst>
                    <a:gd name="T0" fmla="*/ 123585 w 1621"/>
                    <a:gd name="T1" fmla="*/ 0 h 1619"/>
                    <a:gd name="T2" fmla="*/ 935059 w 1621"/>
                    <a:gd name="T3" fmla="*/ 0 h 1619"/>
                    <a:gd name="T4" fmla="*/ 935059 w 1621"/>
                    <a:gd name="T5" fmla="*/ 0 h 1619"/>
                    <a:gd name="T6" fmla="*/ 1059297 w 1621"/>
                    <a:gd name="T7" fmla="*/ 123401 h 1619"/>
                    <a:gd name="T8" fmla="*/ 1059297 w 1621"/>
                    <a:gd name="T9" fmla="*/ 933018 h 1619"/>
                    <a:gd name="T10" fmla="*/ 1059297 w 1621"/>
                    <a:gd name="T11" fmla="*/ 933018 h 1619"/>
                    <a:gd name="T12" fmla="*/ 935059 w 1621"/>
                    <a:gd name="T13" fmla="*/ 1056419 h 1619"/>
                    <a:gd name="T14" fmla="*/ 123585 w 1621"/>
                    <a:gd name="T15" fmla="*/ 1056419 h 1619"/>
                    <a:gd name="T16" fmla="*/ 123585 w 1621"/>
                    <a:gd name="T17" fmla="*/ 1056419 h 1619"/>
                    <a:gd name="T18" fmla="*/ 0 w 1621"/>
                    <a:gd name="T19" fmla="*/ 933018 h 1619"/>
                    <a:gd name="T20" fmla="*/ 0 w 1621"/>
                    <a:gd name="T21" fmla="*/ 123401 h 1619"/>
                    <a:gd name="T22" fmla="*/ 0 w 1621"/>
                    <a:gd name="T23" fmla="*/ 123401 h 1619"/>
                    <a:gd name="T24" fmla="*/ 123585 w 1621"/>
                    <a:gd name="T25" fmla="*/ 0 h 16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1" h="1619">
                      <a:moveTo>
                        <a:pt x="189" y="0"/>
                      </a:moveTo>
                      <a:lnTo>
                        <a:pt x="1430" y="0"/>
                      </a:lnTo>
                      <a:cubicBezTo>
                        <a:pt x="1535" y="0"/>
                        <a:pt x="1620" y="84"/>
                        <a:pt x="1620" y="189"/>
                      </a:cubicBezTo>
                      <a:lnTo>
                        <a:pt x="1620" y="1429"/>
                      </a:lnTo>
                      <a:cubicBezTo>
                        <a:pt x="1620" y="1533"/>
                        <a:pt x="1535" y="1618"/>
                        <a:pt x="1430" y="1618"/>
                      </a:cubicBezTo>
                      <a:lnTo>
                        <a:pt x="189" y="1618"/>
                      </a:lnTo>
                      <a:cubicBezTo>
                        <a:pt x="85" y="1618"/>
                        <a:pt x="0" y="1533"/>
                        <a:pt x="0" y="1429"/>
                      </a:cubicBezTo>
                      <a:lnTo>
                        <a:pt x="0" y="189"/>
                      </a:lnTo>
                      <a:cubicBezTo>
                        <a:pt x="0" y="84"/>
                        <a:pt x="85" y="0"/>
                        <a:pt x="189" y="0"/>
                      </a:cubicBezTo>
                    </a:path>
                  </a:pathLst>
                </a:custGeom>
                <a:noFill/>
                <a:ln w="254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0" name="Freeform 28">
                  <a:extLst>
                    <a:ext uri="{FF2B5EF4-FFF2-40B4-BE49-F238E27FC236}">
                      <a16:creationId xmlns:a16="http://schemas.microsoft.com/office/drawing/2014/main" id="{7B96DD8F-5203-4624-4C8A-753D105A8011}"/>
                    </a:ext>
                  </a:extLst>
                </p:cNvPr>
                <p:cNvSpPr>
                  <a:spLocks noChangeArrowheads="1"/>
                </p:cNvSpPr>
                <p:nvPr/>
              </p:nvSpPr>
              <p:spPr bwMode="auto">
                <a:xfrm>
                  <a:off x="5964772" y="3855340"/>
                  <a:ext cx="906335" cy="906353"/>
                </a:xfrm>
                <a:custGeom>
                  <a:avLst/>
                  <a:gdLst>
                    <a:gd name="T0" fmla="*/ 110402 w 1455"/>
                    <a:gd name="T1" fmla="*/ 0 h 1455"/>
                    <a:gd name="T2" fmla="*/ 838792 w 1455"/>
                    <a:gd name="T3" fmla="*/ 0 h 1455"/>
                    <a:gd name="T4" fmla="*/ 838792 w 1455"/>
                    <a:gd name="T5" fmla="*/ 0 h 1455"/>
                    <a:gd name="T6" fmla="*/ 949847 w 1455"/>
                    <a:gd name="T7" fmla="*/ 111055 h 1455"/>
                    <a:gd name="T8" fmla="*/ 949847 w 1455"/>
                    <a:gd name="T9" fmla="*/ 838792 h 1455"/>
                    <a:gd name="T10" fmla="*/ 949847 w 1455"/>
                    <a:gd name="T11" fmla="*/ 838792 h 1455"/>
                    <a:gd name="T12" fmla="*/ 838792 w 1455"/>
                    <a:gd name="T13" fmla="*/ 949847 h 1455"/>
                    <a:gd name="T14" fmla="*/ 110402 w 1455"/>
                    <a:gd name="T15" fmla="*/ 949847 h 1455"/>
                    <a:gd name="T16" fmla="*/ 110402 w 1455"/>
                    <a:gd name="T17" fmla="*/ 949847 h 1455"/>
                    <a:gd name="T18" fmla="*/ 0 w 1455"/>
                    <a:gd name="T19" fmla="*/ 838792 h 1455"/>
                    <a:gd name="T20" fmla="*/ 0 w 1455"/>
                    <a:gd name="T21" fmla="*/ 111055 h 1455"/>
                    <a:gd name="T22" fmla="*/ 0 w 1455"/>
                    <a:gd name="T23" fmla="*/ 111055 h 1455"/>
                    <a:gd name="T24" fmla="*/ 110402 w 1455"/>
                    <a:gd name="T25" fmla="*/ 0 h 1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5" h="1455">
                      <a:moveTo>
                        <a:pt x="169" y="0"/>
                      </a:moveTo>
                      <a:lnTo>
                        <a:pt x="1284" y="0"/>
                      </a:lnTo>
                      <a:cubicBezTo>
                        <a:pt x="1378" y="0"/>
                        <a:pt x="1454" y="76"/>
                        <a:pt x="1454" y="170"/>
                      </a:cubicBezTo>
                      <a:lnTo>
                        <a:pt x="1454" y="1284"/>
                      </a:lnTo>
                      <a:cubicBezTo>
                        <a:pt x="1454" y="1377"/>
                        <a:pt x="1378" y="1454"/>
                        <a:pt x="1284" y="1454"/>
                      </a:cubicBezTo>
                      <a:lnTo>
                        <a:pt x="169" y="1454"/>
                      </a:lnTo>
                      <a:cubicBezTo>
                        <a:pt x="76" y="1454"/>
                        <a:pt x="0" y="1377"/>
                        <a:pt x="0" y="1284"/>
                      </a:cubicBezTo>
                      <a:lnTo>
                        <a:pt x="0" y="170"/>
                      </a:lnTo>
                      <a:cubicBezTo>
                        <a:pt x="0" y="76"/>
                        <a:pt x="76" y="0"/>
                        <a:pt x="169" y="0"/>
                      </a:cubicBezTo>
                    </a:path>
                  </a:pathLst>
                </a:custGeom>
                <a:solidFill>
                  <a:schemeClr val="accent1"/>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1" name="Freeform 105">
                  <a:extLst>
                    <a:ext uri="{FF2B5EF4-FFF2-40B4-BE49-F238E27FC236}">
                      <a16:creationId xmlns:a16="http://schemas.microsoft.com/office/drawing/2014/main" id="{98AB07AC-F798-D8DF-CFDC-CBECD8F95BFF}"/>
                    </a:ext>
                  </a:extLst>
                </p:cNvPr>
                <p:cNvSpPr>
                  <a:spLocks noChangeArrowheads="1"/>
                </p:cNvSpPr>
                <p:nvPr/>
              </p:nvSpPr>
              <p:spPr bwMode="auto">
                <a:xfrm>
                  <a:off x="5913964" y="3803157"/>
                  <a:ext cx="1007953" cy="1010720"/>
                </a:xfrm>
                <a:custGeom>
                  <a:avLst/>
                  <a:gdLst>
                    <a:gd name="T0" fmla="*/ 123325 w 1620"/>
                    <a:gd name="T1" fmla="*/ 0 h 1621"/>
                    <a:gd name="T2" fmla="*/ 933093 w 1620"/>
                    <a:gd name="T3" fmla="*/ 0 h 1621"/>
                    <a:gd name="T4" fmla="*/ 933093 w 1620"/>
                    <a:gd name="T5" fmla="*/ 0 h 1621"/>
                    <a:gd name="T6" fmla="*/ 1056417 w 1620"/>
                    <a:gd name="T7" fmla="*/ 124239 h 1621"/>
                    <a:gd name="T8" fmla="*/ 1056417 w 1620"/>
                    <a:gd name="T9" fmla="*/ 935712 h 1621"/>
                    <a:gd name="T10" fmla="*/ 1056417 w 1620"/>
                    <a:gd name="T11" fmla="*/ 935712 h 1621"/>
                    <a:gd name="T12" fmla="*/ 933093 w 1620"/>
                    <a:gd name="T13" fmla="*/ 1059297 h 1621"/>
                    <a:gd name="T14" fmla="*/ 123325 w 1620"/>
                    <a:gd name="T15" fmla="*/ 1059297 h 1621"/>
                    <a:gd name="T16" fmla="*/ 123325 w 1620"/>
                    <a:gd name="T17" fmla="*/ 1059297 h 1621"/>
                    <a:gd name="T18" fmla="*/ 0 w 1620"/>
                    <a:gd name="T19" fmla="*/ 935712 h 1621"/>
                    <a:gd name="T20" fmla="*/ 0 w 1620"/>
                    <a:gd name="T21" fmla="*/ 124239 h 1621"/>
                    <a:gd name="T22" fmla="*/ 0 w 1620"/>
                    <a:gd name="T23" fmla="*/ 124239 h 1621"/>
                    <a:gd name="T24" fmla="*/ 123325 w 1620"/>
                    <a:gd name="T25" fmla="*/ 0 h 16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1">
                      <a:moveTo>
                        <a:pt x="189" y="0"/>
                      </a:moveTo>
                      <a:lnTo>
                        <a:pt x="1430" y="0"/>
                      </a:lnTo>
                      <a:cubicBezTo>
                        <a:pt x="1535" y="0"/>
                        <a:pt x="1619" y="85"/>
                        <a:pt x="1619" y="190"/>
                      </a:cubicBezTo>
                      <a:lnTo>
                        <a:pt x="1619" y="1431"/>
                      </a:lnTo>
                      <a:cubicBezTo>
                        <a:pt x="1619" y="1535"/>
                        <a:pt x="1535" y="1620"/>
                        <a:pt x="1430" y="1620"/>
                      </a:cubicBezTo>
                      <a:lnTo>
                        <a:pt x="189" y="1620"/>
                      </a:lnTo>
                      <a:cubicBezTo>
                        <a:pt x="85" y="1620"/>
                        <a:pt x="0" y="1535"/>
                        <a:pt x="0" y="1431"/>
                      </a:cubicBezTo>
                      <a:lnTo>
                        <a:pt x="0" y="190"/>
                      </a:lnTo>
                      <a:cubicBezTo>
                        <a:pt x="0" y="85"/>
                        <a:pt x="85" y="0"/>
                        <a:pt x="189" y="0"/>
                      </a:cubicBezTo>
                    </a:path>
                  </a:pathLst>
                </a:custGeom>
                <a:noFill/>
                <a:ln w="254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2" name="Freeform 106">
                  <a:extLst>
                    <a:ext uri="{FF2B5EF4-FFF2-40B4-BE49-F238E27FC236}">
                      <a16:creationId xmlns:a16="http://schemas.microsoft.com/office/drawing/2014/main" id="{D015AE8B-242C-38D1-0F72-0ECDF56B7DB7}"/>
                    </a:ext>
                  </a:extLst>
                </p:cNvPr>
                <p:cNvSpPr>
                  <a:spLocks noChangeArrowheads="1"/>
                </p:cNvSpPr>
                <p:nvPr/>
              </p:nvSpPr>
              <p:spPr bwMode="auto">
                <a:xfrm>
                  <a:off x="6329765" y="2258615"/>
                  <a:ext cx="906335" cy="906353"/>
                </a:xfrm>
                <a:custGeom>
                  <a:avLst/>
                  <a:gdLst>
                    <a:gd name="T0" fmla="*/ 110979 w 1456"/>
                    <a:gd name="T1" fmla="*/ 0 h 1455"/>
                    <a:gd name="T2" fmla="*/ 838868 w 1456"/>
                    <a:gd name="T3" fmla="*/ 0 h 1455"/>
                    <a:gd name="T4" fmla="*/ 838868 w 1456"/>
                    <a:gd name="T5" fmla="*/ 0 h 1455"/>
                    <a:gd name="T6" fmla="*/ 949847 w 1456"/>
                    <a:gd name="T7" fmla="*/ 111055 h 1455"/>
                    <a:gd name="T8" fmla="*/ 949847 w 1456"/>
                    <a:gd name="T9" fmla="*/ 839445 h 1455"/>
                    <a:gd name="T10" fmla="*/ 949847 w 1456"/>
                    <a:gd name="T11" fmla="*/ 839445 h 1455"/>
                    <a:gd name="T12" fmla="*/ 838868 w 1456"/>
                    <a:gd name="T13" fmla="*/ 949847 h 1455"/>
                    <a:gd name="T14" fmla="*/ 110979 w 1456"/>
                    <a:gd name="T15" fmla="*/ 949847 h 1455"/>
                    <a:gd name="T16" fmla="*/ 110979 w 1456"/>
                    <a:gd name="T17" fmla="*/ 949847 h 1455"/>
                    <a:gd name="T18" fmla="*/ 0 w 1456"/>
                    <a:gd name="T19" fmla="*/ 839445 h 1455"/>
                    <a:gd name="T20" fmla="*/ 0 w 1456"/>
                    <a:gd name="T21" fmla="*/ 111055 h 1455"/>
                    <a:gd name="T22" fmla="*/ 0 w 1456"/>
                    <a:gd name="T23" fmla="*/ 111055 h 1455"/>
                    <a:gd name="T24" fmla="*/ 110979 w 1456"/>
                    <a:gd name="T25" fmla="*/ 0 h 1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5">
                      <a:moveTo>
                        <a:pt x="170" y="0"/>
                      </a:moveTo>
                      <a:lnTo>
                        <a:pt x="1285" y="0"/>
                      </a:lnTo>
                      <a:cubicBezTo>
                        <a:pt x="1379" y="0"/>
                        <a:pt x="1455" y="76"/>
                        <a:pt x="1455" y="170"/>
                      </a:cubicBezTo>
                      <a:lnTo>
                        <a:pt x="1455" y="1285"/>
                      </a:lnTo>
                      <a:cubicBezTo>
                        <a:pt x="1455" y="1378"/>
                        <a:pt x="1379" y="1454"/>
                        <a:pt x="1285" y="1454"/>
                      </a:cubicBezTo>
                      <a:lnTo>
                        <a:pt x="170" y="1454"/>
                      </a:lnTo>
                      <a:cubicBezTo>
                        <a:pt x="77" y="1454"/>
                        <a:pt x="0" y="1378"/>
                        <a:pt x="0" y="1285"/>
                      </a:cubicBezTo>
                      <a:lnTo>
                        <a:pt x="0" y="170"/>
                      </a:lnTo>
                      <a:cubicBezTo>
                        <a:pt x="0" y="76"/>
                        <a:pt x="77" y="0"/>
                        <a:pt x="170" y="0"/>
                      </a:cubicBezTo>
                    </a:path>
                  </a:pathLst>
                </a:custGeom>
                <a:solidFill>
                  <a:schemeClr val="accent2"/>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3" name="Freeform 184">
                  <a:extLst>
                    <a:ext uri="{FF2B5EF4-FFF2-40B4-BE49-F238E27FC236}">
                      <a16:creationId xmlns:a16="http://schemas.microsoft.com/office/drawing/2014/main" id="{FD171DB2-FA50-8A32-F101-58DC1AC1B039}"/>
                    </a:ext>
                  </a:extLst>
                </p:cNvPr>
                <p:cNvSpPr>
                  <a:spLocks noChangeArrowheads="1"/>
                </p:cNvSpPr>
                <p:nvPr/>
              </p:nvSpPr>
              <p:spPr bwMode="auto">
                <a:xfrm>
                  <a:off x="6696086" y="702990"/>
                  <a:ext cx="906335" cy="906353"/>
                </a:xfrm>
                <a:custGeom>
                  <a:avLst/>
                  <a:gdLst>
                    <a:gd name="T0" fmla="*/ 110979 w 1456"/>
                    <a:gd name="T1" fmla="*/ 0 h 1456"/>
                    <a:gd name="T2" fmla="*/ 838868 w 1456"/>
                    <a:gd name="T3" fmla="*/ 0 h 1456"/>
                    <a:gd name="T4" fmla="*/ 838868 w 1456"/>
                    <a:gd name="T5" fmla="*/ 0 h 1456"/>
                    <a:gd name="T6" fmla="*/ 949847 w 1456"/>
                    <a:gd name="T7" fmla="*/ 110979 h 1456"/>
                    <a:gd name="T8" fmla="*/ 949847 w 1456"/>
                    <a:gd name="T9" fmla="*/ 838868 h 1456"/>
                    <a:gd name="T10" fmla="*/ 949847 w 1456"/>
                    <a:gd name="T11" fmla="*/ 838868 h 1456"/>
                    <a:gd name="T12" fmla="*/ 838868 w 1456"/>
                    <a:gd name="T13" fmla="*/ 949847 h 1456"/>
                    <a:gd name="T14" fmla="*/ 110979 w 1456"/>
                    <a:gd name="T15" fmla="*/ 949847 h 1456"/>
                    <a:gd name="T16" fmla="*/ 110979 w 1456"/>
                    <a:gd name="T17" fmla="*/ 949847 h 1456"/>
                    <a:gd name="T18" fmla="*/ 0 w 1456"/>
                    <a:gd name="T19" fmla="*/ 838868 h 1456"/>
                    <a:gd name="T20" fmla="*/ 0 w 1456"/>
                    <a:gd name="T21" fmla="*/ 110979 h 1456"/>
                    <a:gd name="T22" fmla="*/ 0 w 1456"/>
                    <a:gd name="T23" fmla="*/ 110979 h 1456"/>
                    <a:gd name="T24" fmla="*/ 110979 w 1456"/>
                    <a:gd name="T25" fmla="*/ 0 h 1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6">
                      <a:moveTo>
                        <a:pt x="170" y="0"/>
                      </a:moveTo>
                      <a:lnTo>
                        <a:pt x="1285" y="0"/>
                      </a:lnTo>
                      <a:cubicBezTo>
                        <a:pt x="1379" y="0"/>
                        <a:pt x="1455" y="76"/>
                        <a:pt x="1455" y="170"/>
                      </a:cubicBezTo>
                      <a:lnTo>
                        <a:pt x="1455" y="1285"/>
                      </a:lnTo>
                      <a:cubicBezTo>
                        <a:pt x="1455" y="1379"/>
                        <a:pt x="1379" y="1455"/>
                        <a:pt x="1285" y="1455"/>
                      </a:cubicBezTo>
                      <a:lnTo>
                        <a:pt x="170" y="1455"/>
                      </a:lnTo>
                      <a:cubicBezTo>
                        <a:pt x="77" y="1455"/>
                        <a:pt x="0" y="1379"/>
                        <a:pt x="0" y="1285"/>
                      </a:cubicBezTo>
                      <a:lnTo>
                        <a:pt x="0" y="170"/>
                      </a:lnTo>
                      <a:cubicBezTo>
                        <a:pt x="0" y="76"/>
                        <a:pt x="77" y="0"/>
                        <a:pt x="170" y="0"/>
                      </a:cubicBezTo>
                    </a:path>
                  </a:pathLst>
                </a:custGeom>
                <a:solidFill>
                  <a:schemeClr val="tx2"/>
                </a:solidFill>
                <a:ln>
                  <a:solidFill>
                    <a:schemeClr val="tx2"/>
                  </a:solid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4" name="Freeform 185">
                  <a:extLst>
                    <a:ext uri="{FF2B5EF4-FFF2-40B4-BE49-F238E27FC236}">
                      <a16:creationId xmlns:a16="http://schemas.microsoft.com/office/drawing/2014/main" id="{68460F7E-5864-FA1A-67A3-BBD7A9218901}"/>
                    </a:ext>
                  </a:extLst>
                </p:cNvPr>
                <p:cNvSpPr>
                  <a:spLocks noChangeArrowheads="1"/>
                </p:cNvSpPr>
                <p:nvPr/>
              </p:nvSpPr>
              <p:spPr bwMode="auto">
                <a:xfrm>
                  <a:off x="6643902" y="650806"/>
                  <a:ext cx="1007953" cy="1007973"/>
                </a:xfrm>
                <a:custGeom>
                  <a:avLst/>
                  <a:gdLst>
                    <a:gd name="T0" fmla="*/ 123325 w 1620"/>
                    <a:gd name="T1" fmla="*/ 0 h 1620"/>
                    <a:gd name="T2" fmla="*/ 933093 w 1620"/>
                    <a:gd name="T3" fmla="*/ 0 h 1620"/>
                    <a:gd name="T4" fmla="*/ 933093 w 1620"/>
                    <a:gd name="T5" fmla="*/ 0 h 1620"/>
                    <a:gd name="T6" fmla="*/ 1056417 w 1620"/>
                    <a:gd name="T7" fmla="*/ 123325 h 1620"/>
                    <a:gd name="T8" fmla="*/ 1056417 w 1620"/>
                    <a:gd name="T9" fmla="*/ 933093 h 1620"/>
                    <a:gd name="T10" fmla="*/ 1056417 w 1620"/>
                    <a:gd name="T11" fmla="*/ 933093 h 1620"/>
                    <a:gd name="T12" fmla="*/ 933093 w 1620"/>
                    <a:gd name="T13" fmla="*/ 1056417 h 1620"/>
                    <a:gd name="T14" fmla="*/ 123325 w 1620"/>
                    <a:gd name="T15" fmla="*/ 1056417 h 1620"/>
                    <a:gd name="T16" fmla="*/ 123325 w 1620"/>
                    <a:gd name="T17" fmla="*/ 1056417 h 1620"/>
                    <a:gd name="T18" fmla="*/ 0 w 1620"/>
                    <a:gd name="T19" fmla="*/ 933093 h 1620"/>
                    <a:gd name="T20" fmla="*/ 0 w 1620"/>
                    <a:gd name="T21" fmla="*/ 123325 h 1620"/>
                    <a:gd name="T22" fmla="*/ 0 w 1620"/>
                    <a:gd name="T23" fmla="*/ 123325 h 1620"/>
                    <a:gd name="T24" fmla="*/ 123325 w 1620"/>
                    <a:gd name="T25" fmla="*/ 0 h 16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0">
                      <a:moveTo>
                        <a:pt x="189" y="0"/>
                      </a:moveTo>
                      <a:lnTo>
                        <a:pt x="1430" y="0"/>
                      </a:lnTo>
                      <a:cubicBezTo>
                        <a:pt x="1535" y="0"/>
                        <a:pt x="1619" y="84"/>
                        <a:pt x="1619" y="189"/>
                      </a:cubicBezTo>
                      <a:lnTo>
                        <a:pt x="1619" y="1430"/>
                      </a:lnTo>
                      <a:cubicBezTo>
                        <a:pt x="1619" y="1534"/>
                        <a:pt x="1535" y="1619"/>
                        <a:pt x="1430" y="1619"/>
                      </a:cubicBezTo>
                      <a:lnTo>
                        <a:pt x="189" y="1619"/>
                      </a:lnTo>
                      <a:cubicBezTo>
                        <a:pt x="85" y="1619"/>
                        <a:pt x="0" y="1534"/>
                        <a:pt x="0" y="1430"/>
                      </a:cubicBezTo>
                      <a:lnTo>
                        <a:pt x="0" y="189"/>
                      </a:lnTo>
                      <a:cubicBezTo>
                        <a:pt x="0" y="84"/>
                        <a:pt x="85" y="0"/>
                        <a:pt x="189" y="0"/>
                      </a:cubicBezTo>
                    </a:path>
                  </a:pathLst>
                </a:custGeom>
                <a:noFill/>
                <a:ln w="25400" cap="flat">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5" name="Freeform 184">
                  <a:extLst>
                    <a:ext uri="{FF2B5EF4-FFF2-40B4-BE49-F238E27FC236}">
                      <a16:creationId xmlns:a16="http://schemas.microsoft.com/office/drawing/2014/main" id="{6CA9A450-A3BC-81A3-95D4-230F6750B613}"/>
                    </a:ext>
                  </a:extLst>
                </p:cNvPr>
                <p:cNvSpPr>
                  <a:spLocks noChangeArrowheads="1"/>
                </p:cNvSpPr>
                <p:nvPr/>
              </p:nvSpPr>
              <p:spPr bwMode="auto">
                <a:xfrm>
                  <a:off x="5572452" y="5445441"/>
                  <a:ext cx="906335" cy="906353"/>
                </a:xfrm>
                <a:custGeom>
                  <a:avLst/>
                  <a:gdLst>
                    <a:gd name="T0" fmla="*/ 110979 w 1456"/>
                    <a:gd name="T1" fmla="*/ 0 h 1456"/>
                    <a:gd name="T2" fmla="*/ 838868 w 1456"/>
                    <a:gd name="T3" fmla="*/ 0 h 1456"/>
                    <a:gd name="T4" fmla="*/ 838868 w 1456"/>
                    <a:gd name="T5" fmla="*/ 0 h 1456"/>
                    <a:gd name="T6" fmla="*/ 949847 w 1456"/>
                    <a:gd name="T7" fmla="*/ 110979 h 1456"/>
                    <a:gd name="T8" fmla="*/ 949847 w 1456"/>
                    <a:gd name="T9" fmla="*/ 838868 h 1456"/>
                    <a:gd name="T10" fmla="*/ 949847 w 1456"/>
                    <a:gd name="T11" fmla="*/ 838868 h 1456"/>
                    <a:gd name="T12" fmla="*/ 838868 w 1456"/>
                    <a:gd name="T13" fmla="*/ 949847 h 1456"/>
                    <a:gd name="T14" fmla="*/ 110979 w 1456"/>
                    <a:gd name="T15" fmla="*/ 949847 h 1456"/>
                    <a:gd name="T16" fmla="*/ 110979 w 1456"/>
                    <a:gd name="T17" fmla="*/ 949847 h 1456"/>
                    <a:gd name="T18" fmla="*/ 0 w 1456"/>
                    <a:gd name="T19" fmla="*/ 838868 h 1456"/>
                    <a:gd name="T20" fmla="*/ 0 w 1456"/>
                    <a:gd name="T21" fmla="*/ 110979 h 1456"/>
                    <a:gd name="T22" fmla="*/ 0 w 1456"/>
                    <a:gd name="T23" fmla="*/ 110979 h 1456"/>
                    <a:gd name="T24" fmla="*/ 110979 w 1456"/>
                    <a:gd name="T25" fmla="*/ 0 h 1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6">
                      <a:moveTo>
                        <a:pt x="170" y="0"/>
                      </a:moveTo>
                      <a:lnTo>
                        <a:pt x="1285" y="0"/>
                      </a:lnTo>
                      <a:cubicBezTo>
                        <a:pt x="1379" y="0"/>
                        <a:pt x="1455" y="76"/>
                        <a:pt x="1455" y="170"/>
                      </a:cubicBezTo>
                      <a:lnTo>
                        <a:pt x="1455" y="1285"/>
                      </a:lnTo>
                      <a:cubicBezTo>
                        <a:pt x="1455" y="1379"/>
                        <a:pt x="1379" y="1455"/>
                        <a:pt x="1285" y="1455"/>
                      </a:cubicBezTo>
                      <a:lnTo>
                        <a:pt x="170" y="1455"/>
                      </a:lnTo>
                      <a:cubicBezTo>
                        <a:pt x="77" y="1455"/>
                        <a:pt x="0" y="1379"/>
                        <a:pt x="0" y="1285"/>
                      </a:cubicBezTo>
                      <a:lnTo>
                        <a:pt x="0" y="170"/>
                      </a:lnTo>
                      <a:cubicBezTo>
                        <a:pt x="0" y="76"/>
                        <a:pt x="77" y="0"/>
                        <a:pt x="170" y="0"/>
                      </a:cubicBezTo>
                    </a:path>
                  </a:pathLst>
                </a:custGeom>
                <a:solidFill>
                  <a:schemeClr val="accent3"/>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6" name="Freeform 185">
                  <a:extLst>
                    <a:ext uri="{FF2B5EF4-FFF2-40B4-BE49-F238E27FC236}">
                      <a16:creationId xmlns:a16="http://schemas.microsoft.com/office/drawing/2014/main" id="{7F901DB1-7CB5-1EC5-7265-4B97B2DACDC2}"/>
                    </a:ext>
                  </a:extLst>
                </p:cNvPr>
                <p:cNvSpPr>
                  <a:spLocks noChangeArrowheads="1"/>
                </p:cNvSpPr>
                <p:nvPr/>
              </p:nvSpPr>
              <p:spPr bwMode="auto">
                <a:xfrm>
                  <a:off x="5521644" y="5394634"/>
                  <a:ext cx="1007953" cy="1007973"/>
                </a:xfrm>
                <a:custGeom>
                  <a:avLst/>
                  <a:gdLst>
                    <a:gd name="T0" fmla="*/ 123325 w 1620"/>
                    <a:gd name="T1" fmla="*/ 0 h 1620"/>
                    <a:gd name="T2" fmla="*/ 933093 w 1620"/>
                    <a:gd name="T3" fmla="*/ 0 h 1620"/>
                    <a:gd name="T4" fmla="*/ 933093 w 1620"/>
                    <a:gd name="T5" fmla="*/ 0 h 1620"/>
                    <a:gd name="T6" fmla="*/ 1056417 w 1620"/>
                    <a:gd name="T7" fmla="*/ 123325 h 1620"/>
                    <a:gd name="T8" fmla="*/ 1056417 w 1620"/>
                    <a:gd name="T9" fmla="*/ 933093 h 1620"/>
                    <a:gd name="T10" fmla="*/ 1056417 w 1620"/>
                    <a:gd name="T11" fmla="*/ 933093 h 1620"/>
                    <a:gd name="T12" fmla="*/ 933093 w 1620"/>
                    <a:gd name="T13" fmla="*/ 1056417 h 1620"/>
                    <a:gd name="T14" fmla="*/ 123325 w 1620"/>
                    <a:gd name="T15" fmla="*/ 1056417 h 1620"/>
                    <a:gd name="T16" fmla="*/ 123325 w 1620"/>
                    <a:gd name="T17" fmla="*/ 1056417 h 1620"/>
                    <a:gd name="T18" fmla="*/ 0 w 1620"/>
                    <a:gd name="T19" fmla="*/ 933093 h 1620"/>
                    <a:gd name="T20" fmla="*/ 0 w 1620"/>
                    <a:gd name="T21" fmla="*/ 123325 h 1620"/>
                    <a:gd name="T22" fmla="*/ 0 w 1620"/>
                    <a:gd name="T23" fmla="*/ 123325 h 1620"/>
                    <a:gd name="T24" fmla="*/ 123325 w 1620"/>
                    <a:gd name="T25" fmla="*/ 0 h 16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0">
                      <a:moveTo>
                        <a:pt x="189" y="0"/>
                      </a:moveTo>
                      <a:lnTo>
                        <a:pt x="1430" y="0"/>
                      </a:lnTo>
                      <a:cubicBezTo>
                        <a:pt x="1535" y="0"/>
                        <a:pt x="1619" y="84"/>
                        <a:pt x="1619" y="189"/>
                      </a:cubicBezTo>
                      <a:lnTo>
                        <a:pt x="1619" y="1430"/>
                      </a:lnTo>
                      <a:cubicBezTo>
                        <a:pt x="1619" y="1534"/>
                        <a:pt x="1535" y="1619"/>
                        <a:pt x="1430" y="1619"/>
                      </a:cubicBezTo>
                      <a:lnTo>
                        <a:pt x="189" y="1619"/>
                      </a:lnTo>
                      <a:cubicBezTo>
                        <a:pt x="85" y="1619"/>
                        <a:pt x="0" y="1534"/>
                        <a:pt x="0" y="1430"/>
                      </a:cubicBezTo>
                      <a:lnTo>
                        <a:pt x="0" y="189"/>
                      </a:lnTo>
                      <a:cubicBezTo>
                        <a:pt x="0" y="84"/>
                        <a:pt x="85" y="0"/>
                        <a:pt x="189" y="0"/>
                      </a:cubicBezTo>
                    </a:path>
                  </a:pathLst>
                </a:custGeom>
                <a:noFill/>
                <a:ln w="254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grpSp>
        </p:grpSp>
        <p:pic>
          <p:nvPicPr>
            <p:cNvPr id="6" name="Picture 5" descr="Grand River Solutions Logo">
              <a:extLst>
                <a:ext uri="{FF2B5EF4-FFF2-40B4-BE49-F238E27FC236}">
                  <a16:creationId xmlns:a16="http://schemas.microsoft.com/office/drawing/2014/main" id="{98FA65D4-A488-10BE-47B0-539456F91E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7641" y="6593306"/>
              <a:ext cx="4256472" cy="301344"/>
            </a:xfrm>
            <a:prstGeom prst="rect">
              <a:avLst/>
            </a:prstGeom>
          </p:spPr>
        </p:pic>
      </p:gr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p:nvPr>
        </p:nvSpPr>
        <p:spPr>
          <a:xfrm>
            <a:off x="8557997" y="650806"/>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4" name="Content Placeholder 3">
            <a:extLst>
              <a:ext uri="{FF2B5EF4-FFF2-40B4-BE49-F238E27FC236}">
                <a16:creationId xmlns:a16="http://schemas.microsoft.com/office/drawing/2014/main" id="{B2D07A30-AD05-E8F7-D0AD-31643426519C}"/>
              </a:ext>
            </a:extLst>
          </p:cNvPr>
          <p:cNvSpPr>
            <a:spLocks noGrp="1"/>
          </p:cNvSpPr>
          <p:nvPr>
            <p:ph sz="quarter" idx="11"/>
          </p:nvPr>
        </p:nvSpPr>
        <p:spPr>
          <a:xfrm>
            <a:off x="8226211" y="2199615"/>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5" name="Content Placeholder 3">
            <a:extLst>
              <a:ext uri="{FF2B5EF4-FFF2-40B4-BE49-F238E27FC236}">
                <a16:creationId xmlns:a16="http://schemas.microsoft.com/office/drawing/2014/main" id="{EEC3A458-D3C3-3598-CFCE-A37B65237C3D}"/>
              </a:ext>
            </a:extLst>
          </p:cNvPr>
          <p:cNvSpPr>
            <a:spLocks noGrp="1"/>
          </p:cNvSpPr>
          <p:nvPr>
            <p:ph sz="quarter" idx="12"/>
          </p:nvPr>
        </p:nvSpPr>
        <p:spPr>
          <a:xfrm>
            <a:off x="7862639" y="3805904"/>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6" name="Content Placeholder 3">
            <a:extLst>
              <a:ext uri="{FF2B5EF4-FFF2-40B4-BE49-F238E27FC236}">
                <a16:creationId xmlns:a16="http://schemas.microsoft.com/office/drawing/2014/main" id="{3EDF2AC5-994C-7BB2-5E65-CB0EA5296CD8}"/>
              </a:ext>
            </a:extLst>
          </p:cNvPr>
          <p:cNvSpPr>
            <a:spLocks noGrp="1"/>
          </p:cNvSpPr>
          <p:nvPr>
            <p:ph sz="quarter" idx="13"/>
          </p:nvPr>
        </p:nvSpPr>
        <p:spPr>
          <a:xfrm>
            <a:off x="7496273" y="5394632"/>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18263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3DBD7F-323F-4003-0CF9-F0167907A4D6}"/>
              </a:ext>
              <a:ext uri="{C183D7F6-B498-43B3-948B-1728B52AA6E4}">
                <adec:decorative xmlns:adec="http://schemas.microsoft.com/office/drawing/2017/decorative" val="1"/>
              </a:ext>
            </a:extLst>
          </p:cNvPr>
          <p:cNvGrpSpPr/>
          <p:nvPr/>
        </p:nvGrpSpPr>
        <p:grpSpPr>
          <a:xfrm>
            <a:off x="0" y="-12358"/>
            <a:ext cx="12364113" cy="6907008"/>
            <a:chOff x="0" y="-12358"/>
            <a:chExt cx="12364113" cy="6907008"/>
          </a:xfrm>
        </p:grpSpPr>
        <p:grpSp>
          <p:nvGrpSpPr>
            <p:cNvPr id="5" name="Group 4">
              <a:extLst>
                <a:ext uri="{FF2B5EF4-FFF2-40B4-BE49-F238E27FC236}">
                  <a16:creationId xmlns:a16="http://schemas.microsoft.com/office/drawing/2014/main" id="{73F12E0A-E483-787C-5029-1087DF7A1C78}"/>
                </a:ext>
                <a:ext uri="{C183D7F6-B498-43B3-948B-1728B52AA6E4}">
                  <adec:decorative xmlns:adec="http://schemas.microsoft.com/office/drawing/2017/decorative" val="1"/>
                </a:ext>
              </a:extLst>
            </p:cNvPr>
            <p:cNvGrpSpPr/>
            <p:nvPr/>
          </p:nvGrpSpPr>
          <p:grpSpPr>
            <a:xfrm>
              <a:off x="0" y="-12358"/>
              <a:ext cx="8226211" cy="6870357"/>
              <a:chOff x="0" y="-12358"/>
              <a:chExt cx="8226211" cy="6870357"/>
            </a:xfrm>
          </p:grpSpPr>
          <p:sp>
            <p:nvSpPr>
              <p:cNvPr id="8" name="Rectangle 3">
                <a:extLst>
                  <a:ext uri="{FF2B5EF4-FFF2-40B4-BE49-F238E27FC236}">
                    <a16:creationId xmlns:a16="http://schemas.microsoft.com/office/drawing/2014/main" id="{0E43805E-9AF1-4059-8A49-5C26A33EBCFA}"/>
                  </a:ext>
                </a:extLst>
              </p:cNvPr>
              <p:cNvSpPr/>
              <p:nvPr/>
            </p:nvSpPr>
            <p:spPr>
              <a:xfrm>
                <a:off x="0" y="-12358"/>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A55691A-0BE1-1A74-8F6C-8AA79C1881D5}"/>
                  </a:ext>
                </a:extLst>
              </p:cNvPr>
              <p:cNvGrpSpPr/>
              <p:nvPr/>
            </p:nvGrpSpPr>
            <p:grpSpPr>
              <a:xfrm>
                <a:off x="6096000" y="650806"/>
                <a:ext cx="2130211" cy="5751801"/>
                <a:chOff x="5521644" y="650806"/>
                <a:chExt cx="2130211" cy="5751801"/>
              </a:xfrm>
            </p:grpSpPr>
            <p:sp>
              <p:nvSpPr>
                <p:cNvPr id="9" name="Freeform 27">
                  <a:extLst>
                    <a:ext uri="{FF2B5EF4-FFF2-40B4-BE49-F238E27FC236}">
                      <a16:creationId xmlns:a16="http://schemas.microsoft.com/office/drawing/2014/main" id="{82FEAF11-471B-127B-10D9-13D75163E99C}"/>
                    </a:ext>
                  </a:extLst>
                </p:cNvPr>
                <p:cNvSpPr>
                  <a:spLocks noChangeArrowheads="1"/>
                </p:cNvSpPr>
                <p:nvPr/>
              </p:nvSpPr>
              <p:spPr bwMode="auto">
                <a:xfrm>
                  <a:off x="6277583" y="2207805"/>
                  <a:ext cx="1010700" cy="1007975"/>
                </a:xfrm>
                <a:custGeom>
                  <a:avLst/>
                  <a:gdLst>
                    <a:gd name="T0" fmla="*/ 123585 w 1621"/>
                    <a:gd name="T1" fmla="*/ 0 h 1619"/>
                    <a:gd name="T2" fmla="*/ 935059 w 1621"/>
                    <a:gd name="T3" fmla="*/ 0 h 1619"/>
                    <a:gd name="T4" fmla="*/ 935059 w 1621"/>
                    <a:gd name="T5" fmla="*/ 0 h 1619"/>
                    <a:gd name="T6" fmla="*/ 1059297 w 1621"/>
                    <a:gd name="T7" fmla="*/ 123401 h 1619"/>
                    <a:gd name="T8" fmla="*/ 1059297 w 1621"/>
                    <a:gd name="T9" fmla="*/ 933018 h 1619"/>
                    <a:gd name="T10" fmla="*/ 1059297 w 1621"/>
                    <a:gd name="T11" fmla="*/ 933018 h 1619"/>
                    <a:gd name="T12" fmla="*/ 935059 w 1621"/>
                    <a:gd name="T13" fmla="*/ 1056419 h 1619"/>
                    <a:gd name="T14" fmla="*/ 123585 w 1621"/>
                    <a:gd name="T15" fmla="*/ 1056419 h 1619"/>
                    <a:gd name="T16" fmla="*/ 123585 w 1621"/>
                    <a:gd name="T17" fmla="*/ 1056419 h 1619"/>
                    <a:gd name="T18" fmla="*/ 0 w 1621"/>
                    <a:gd name="T19" fmla="*/ 933018 h 1619"/>
                    <a:gd name="T20" fmla="*/ 0 w 1621"/>
                    <a:gd name="T21" fmla="*/ 123401 h 1619"/>
                    <a:gd name="T22" fmla="*/ 0 w 1621"/>
                    <a:gd name="T23" fmla="*/ 123401 h 1619"/>
                    <a:gd name="T24" fmla="*/ 123585 w 1621"/>
                    <a:gd name="T25" fmla="*/ 0 h 16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1" h="1619">
                      <a:moveTo>
                        <a:pt x="189" y="0"/>
                      </a:moveTo>
                      <a:lnTo>
                        <a:pt x="1430" y="0"/>
                      </a:lnTo>
                      <a:cubicBezTo>
                        <a:pt x="1535" y="0"/>
                        <a:pt x="1620" y="84"/>
                        <a:pt x="1620" y="189"/>
                      </a:cubicBezTo>
                      <a:lnTo>
                        <a:pt x="1620" y="1429"/>
                      </a:lnTo>
                      <a:cubicBezTo>
                        <a:pt x="1620" y="1533"/>
                        <a:pt x="1535" y="1618"/>
                        <a:pt x="1430" y="1618"/>
                      </a:cubicBezTo>
                      <a:lnTo>
                        <a:pt x="189" y="1618"/>
                      </a:lnTo>
                      <a:cubicBezTo>
                        <a:pt x="85" y="1618"/>
                        <a:pt x="0" y="1533"/>
                        <a:pt x="0" y="1429"/>
                      </a:cubicBezTo>
                      <a:lnTo>
                        <a:pt x="0" y="189"/>
                      </a:lnTo>
                      <a:cubicBezTo>
                        <a:pt x="0" y="84"/>
                        <a:pt x="85" y="0"/>
                        <a:pt x="189" y="0"/>
                      </a:cubicBezTo>
                    </a:path>
                  </a:pathLst>
                </a:custGeom>
                <a:solidFill>
                  <a:srgbClr val="FFFFFF"/>
                </a:solidFill>
                <a:ln w="25400" cap="flat">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0" name="Freeform 28">
                  <a:extLst>
                    <a:ext uri="{FF2B5EF4-FFF2-40B4-BE49-F238E27FC236}">
                      <a16:creationId xmlns:a16="http://schemas.microsoft.com/office/drawing/2014/main" id="{7B96DD8F-5203-4624-4C8A-753D105A8011}"/>
                    </a:ext>
                  </a:extLst>
                </p:cNvPr>
                <p:cNvSpPr>
                  <a:spLocks noChangeArrowheads="1"/>
                </p:cNvSpPr>
                <p:nvPr/>
              </p:nvSpPr>
              <p:spPr bwMode="auto">
                <a:xfrm>
                  <a:off x="5964772" y="3855340"/>
                  <a:ext cx="906335" cy="906353"/>
                </a:xfrm>
                <a:custGeom>
                  <a:avLst/>
                  <a:gdLst>
                    <a:gd name="T0" fmla="*/ 110402 w 1455"/>
                    <a:gd name="T1" fmla="*/ 0 h 1455"/>
                    <a:gd name="T2" fmla="*/ 838792 w 1455"/>
                    <a:gd name="T3" fmla="*/ 0 h 1455"/>
                    <a:gd name="T4" fmla="*/ 838792 w 1455"/>
                    <a:gd name="T5" fmla="*/ 0 h 1455"/>
                    <a:gd name="T6" fmla="*/ 949847 w 1455"/>
                    <a:gd name="T7" fmla="*/ 111055 h 1455"/>
                    <a:gd name="T8" fmla="*/ 949847 w 1455"/>
                    <a:gd name="T9" fmla="*/ 838792 h 1455"/>
                    <a:gd name="T10" fmla="*/ 949847 w 1455"/>
                    <a:gd name="T11" fmla="*/ 838792 h 1455"/>
                    <a:gd name="T12" fmla="*/ 838792 w 1455"/>
                    <a:gd name="T13" fmla="*/ 949847 h 1455"/>
                    <a:gd name="T14" fmla="*/ 110402 w 1455"/>
                    <a:gd name="T15" fmla="*/ 949847 h 1455"/>
                    <a:gd name="T16" fmla="*/ 110402 w 1455"/>
                    <a:gd name="T17" fmla="*/ 949847 h 1455"/>
                    <a:gd name="T18" fmla="*/ 0 w 1455"/>
                    <a:gd name="T19" fmla="*/ 838792 h 1455"/>
                    <a:gd name="T20" fmla="*/ 0 w 1455"/>
                    <a:gd name="T21" fmla="*/ 111055 h 1455"/>
                    <a:gd name="T22" fmla="*/ 0 w 1455"/>
                    <a:gd name="T23" fmla="*/ 111055 h 1455"/>
                    <a:gd name="T24" fmla="*/ 110402 w 1455"/>
                    <a:gd name="T25" fmla="*/ 0 h 1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5" h="1455">
                      <a:moveTo>
                        <a:pt x="169" y="0"/>
                      </a:moveTo>
                      <a:lnTo>
                        <a:pt x="1284" y="0"/>
                      </a:lnTo>
                      <a:cubicBezTo>
                        <a:pt x="1378" y="0"/>
                        <a:pt x="1454" y="76"/>
                        <a:pt x="1454" y="170"/>
                      </a:cubicBezTo>
                      <a:lnTo>
                        <a:pt x="1454" y="1284"/>
                      </a:lnTo>
                      <a:cubicBezTo>
                        <a:pt x="1454" y="1377"/>
                        <a:pt x="1378" y="1454"/>
                        <a:pt x="1284" y="1454"/>
                      </a:cubicBezTo>
                      <a:lnTo>
                        <a:pt x="169" y="1454"/>
                      </a:lnTo>
                      <a:cubicBezTo>
                        <a:pt x="76" y="1454"/>
                        <a:pt x="0" y="1377"/>
                        <a:pt x="0" y="1284"/>
                      </a:cubicBezTo>
                      <a:lnTo>
                        <a:pt x="0" y="170"/>
                      </a:lnTo>
                      <a:cubicBezTo>
                        <a:pt x="0" y="76"/>
                        <a:pt x="76" y="0"/>
                        <a:pt x="169" y="0"/>
                      </a:cubicBezTo>
                    </a:path>
                  </a:pathLst>
                </a:custGeom>
                <a:solidFill>
                  <a:schemeClr val="accent6"/>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1" name="Freeform 105">
                  <a:extLst>
                    <a:ext uri="{FF2B5EF4-FFF2-40B4-BE49-F238E27FC236}">
                      <a16:creationId xmlns:a16="http://schemas.microsoft.com/office/drawing/2014/main" id="{98AB07AC-F798-D8DF-CFDC-CBECD8F95BFF}"/>
                    </a:ext>
                  </a:extLst>
                </p:cNvPr>
                <p:cNvSpPr>
                  <a:spLocks noChangeArrowheads="1"/>
                </p:cNvSpPr>
                <p:nvPr/>
              </p:nvSpPr>
              <p:spPr bwMode="auto">
                <a:xfrm>
                  <a:off x="5913964" y="3803157"/>
                  <a:ext cx="1007953" cy="1010720"/>
                </a:xfrm>
                <a:custGeom>
                  <a:avLst/>
                  <a:gdLst>
                    <a:gd name="T0" fmla="*/ 123325 w 1620"/>
                    <a:gd name="T1" fmla="*/ 0 h 1621"/>
                    <a:gd name="T2" fmla="*/ 933093 w 1620"/>
                    <a:gd name="T3" fmla="*/ 0 h 1621"/>
                    <a:gd name="T4" fmla="*/ 933093 w 1620"/>
                    <a:gd name="T5" fmla="*/ 0 h 1621"/>
                    <a:gd name="T6" fmla="*/ 1056417 w 1620"/>
                    <a:gd name="T7" fmla="*/ 124239 h 1621"/>
                    <a:gd name="T8" fmla="*/ 1056417 w 1620"/>
                    <a:gd name="T9" fmla="*/ 935712 h 1621"/>
                    <a:gd name="T10" fmla="*/ 1056417 w 1620"/>
                    <a:gd name="T11" fmla="*/ 935712 h 1621"/>
                    <a:gd name="T12" fmla="*/ 933093 w 1620"/>
                    <a:gd name="T13" fmla="*/ 1059297 h 1621"/>
                    <a:gd name="T14" fmla="*/ 123325 w 1620"/>
                    <a:gd name="T15" fmla="*/ 1059297 h 1621"/>
                    <a:gd name="T16" fmla="*/ 123325 w 1620"/>
                    <a:gd name="T17" fmla="*/ 1059297 h 1621"/>
                    <a:gd name="T18" fmla="*/ 0 w 1620"/>
                    <a:gd name="T19" fmla="*/ 935712 h 1621"/>
                    <a:gd name="T20" fmla="*/ 0 w 1620"/>
                    <a:gd name="T21" fmla="*/ 124239 h 1621"/>
                    <a:gd name="T22" fmla="*/ 0 w 1620"/>
                    <a:gd name="T23" fmla="*/ 124239 h 1621"/>
                    <a:gd name="T24" fmla="*/ 123325 w 1620"/>
                    <a:gd name="T25" fmla="*/ 0 h 16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1">
                      <a:moveTo>
                        <a:pt x="189" y="0"/>
                      </a:moveTo>
                      <a:lnTo>
                        <a:pt x="1430" y="0"/>
                      </a:lnTo>
                      <a:cubicBezTo>
                        <a:pt x="1535" y="0"/>
                        <a:pt x="1619" y="85"/>
                        <a:pt x="1619" y="190"/>
                      </a:cubicBezTo>
                      <a:lnTo>
                        <a:pt x="1619" y="1431"/>
                      </a:lnTo>
                      <a:cubicBezTo>
                        <a:pt x="1619" y="1535"/>
                        <a:pt x="1535" y="1620"/>
                        <a:pt x="1430" y="1620"/>
                      </a:cubicBezTo>
                      <a:lnTo>
                        <a:pt x="189" y="1620"/>
                      </a:lnTo>
                      <a:cubicBezTo>
                        <a:pt x="85" y="1620"/>
                        <a:pt x="0" y="1535"/>
                        <a:pt x="0" y="1431"/>
                      </a:cubicBezTo>
                      <a:lnTo>
                        <a:pt x="0" y="190"/>
                      </a:lnTo>
                      <a:cubicBezTo>
                        <a:pt x="0" y="85"/>
                        <a:pt x="85" y="0"/>
                        <a:pt x="189" y="0"/>
                      </a:cubicBezTo>
                    </a:path>
                  </a:pathLst>
                </a:custGeom>
                <a:noFill/>
                <a:ln w="25400" cap="flat">
                  <a:solidFill>
                    <a:schemeClr val="accent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2" name="Freeform 106">
                  <a:extLst>
                    <a:ext uri="{FF2B5EF4-FFF2-40B4-BE49-F238E27FC236}">
                      <a16:creationId xmlns:a16="http://schemas.microsoft.com/office/drawing/2014/main" id="{D015AE8B-242C-38D1-0F72-0ECDF56B7DB7}"/>
                    </a:ext>
                  </a:extLst>
                </p:cNvPr>
                <p:cNvSpPr>
                  <a:spLocks noChangeArrowheads="1"/>
                </p:cNvSpPr>
                <p:nvPr/>
              </p:nvSpPr>
              <p:spPr bwMode="auto">
                <a:xfrm>
                  <a:off x="6329765" y="2258615"/>
                  <a:ext cx="906335" cy="906353"/>
                </a:xfrm>
                <a:custGeom>
                  <a:avLst/>
                  <a:gdLst>
                    <a:gd name="T0" fmla="*/ 110979 w 1456"/>
                    <a:gd name="T1" fmla="*/ 0 h 1455"/>
                    <a:gd name="T2" fmla="*/ 838868 w 1456"/>
                    <a:gd name="T3" fmla="*/ 0 h 1455"/>
                    <a:gd name="T4" fmla="*/ 838868 w 1456"/>
                    <a:gd name="T5" fmla="*/ 0 h 1455"/>
                    <a:gd name="T6" fmla="*/ 949847 w 1456"/>
                    <a:gd name="T7" fmla="*/ 111055 h 1455"/>
                    <a:gd name="T8" fmla="*/ 949847 w 1456"/>
                    <a:gd name="T9" fmla="*/ 839445 h 1455"/>
                    <a:gd name="T10" fmla="*/ 949847 w 1456"/>
                    <a:gd name="T11" fmla="*/ 839445 h 1455"/>
                    <a:gd name="T12" fmla="*/ 838868 w 1456"/>
                    <a:gd name="T13" fmla="*/ 949847 h 1455"/>
                    <a:gd name="T14" fmla="*/ 110979 w 1456"/>
                    <a:gd name="T15" fmla="*/ 949847 h 1455"/>
                    <a:gd name="T16" fmla="*/ 110979 w 1456"/>
                    <a:gd name="T17" fmla="*/ 949847 h 1455"/>
                    <a:gd name="T18" fmla="*/ 0 w 1456"/>
                    <a:gd name="T19" fmla="*/ 839445 h 1455"/>
                    <a:gd name="T20" fmla="*/ 0 w 1456"/>
                    <a:gd name="T21" fmla="*/ 111055 h 1455"/>
                    <a:gd name="T22" fmla="*/ 0 w 1456"/>
                    <a:gd name="T23" fmla="*/ 111055 h 1455"/>
                    <a:gd name="T24" fmla="*/ 110979 w 1456"/>
                    <a:gd name="T25" fmla="*/ 0 h 1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5">
                      <a:moveTo>
                        <a:pt x="170" y="0"/>
                      </a:moveTo>
                      <a:lnTo>
                        <a:pt x="1285" y="0"/>
                      </a:lnTo>
                      <a:cubicBezTo>
                        <a:pt x="1379" y="0"/>
                        <a:pt x="1455" y="76"/>
                        <a:pt x="1455" y="170"/>
                      </a:cubicBezTo>
                      <a:lnTo>
                        <a:pt x="1455" y="1285"/>
                      </a:lnTo>
                      <a:cubicBezTo>
                        <a:pt x="1455" y="1378"/>
                        <a:pt x="1379" y="1454"/>
                        <a:pt x="1285" y="1454"/>
                      </a:cubicBezTo>
                      <a:lnTo>
                        <a:pt x="170" y="1454"/>
                      </a:lnTo>
                      <a:cubicBezTo>
                        <a:pt x="77" y="1454"/>
                        <a:pt x="0" y="1378"/>
                        <a:pt x="0" y="1285"/>
                      </a:cubicBezTo>
                      <a:lnTo>
                        <a:pt x="0" y="170"/>
                      </a:lnTo>
                      <a:cubicBezTo>
                        <a:pt x="0" y="76"/>
                        <a:pt x="77" y="0"/>
                        <a:pt x="170" y="0"/>
                      </a:cubicBezTo>
                    </a:path>
                  </a:pathLst>
                </a:custGeom>
                <a:solidFill>
                  <a:schemeClr val="accent6">
                    <a:lumMod val="75000"/>
                  </a:schemeClr>
                </a:solidFill>
                <a:ln>
                  <a:solidFill>
                    <a:schemeClr val="accent6"/>
                  </a:solid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3" name="Freeform 184">
                  <a:extLst>
                    <a:ext uri="{FF2B5EF4-FFF2-40B4-BE49-F238E27FC236}">
                      <a16:creationId xmlns:a16="http://schemas.microsoft.com/office/drawing/2014/main" id="{FD171DB2-FA50-8A32-F101-58DC1AC1B039}"/>
                    </a:ext>
                  </a:extLst>
                </p:cNvPr>
                <p:cNvSpPr>
                  <a:spLocks noChangeArrowheads="1"/>
                </p:cNvSpPr>
                <p:nvPr/>
              </p:nvSpPr>
              <p:spPr bwMode="auto">
                <a:xfrm>
                  <a:off x="6696086" y="702990"/>
                  <a:ext cx="906335" cy="906353"/>
                </a:xfrm>
                <a:custGeom>
                  <a:avLst/>
                  <a:gdLst>
                    <a:gd name="T0" fmla="*/ 110979 w 1456"/>
                    <a:gd name="T1" fmla="*/ 0 h 1456"/>
                    <a:gd name="T2" fmla="*/ 838868 w 1456"/>
                    <a:gd name="T3" fmla="*/ 0 h 1456"/>
                    <a:gd name="T4" fmla="*/ 838868 w 1456"/>
                    <a:gd name="T5" fmla="*/ 0 h 1456"/>
                    <a:gd name="T6" fmla="*/ 949847 w 1456"/>
                    <a:gd name="T7" fmla="*/ 110979 h 1456"/>
                    <a:gd name="T8" fmla="*/ 949847 w 1456"/>
                    <a:gd name="T9" fmla="*/ 838868 h 1456"/>
                    <a:gd name="T10" fmla="*/ 949847 w 1456"/>
                    <a:gd name="T11" fmla="*/ 838868 h 1456"/>
                    <a:gd name="T12" fmla="*/ 838868 w 1456"/>
                    <a:gd name="T13" fmla="*/ 949847 h 1456"/>
                    <a:gd name="T14" fmla="*/ 110979 w 1456"/>
                    <a:gd name="T15" fmla="*/ 949847 h 1456"/>
                    <a:gd name="T16" fmla="*/ 110979 w 1456"/>
                    <a:gd name="T17" fmla="*/ 949847 h 1456"/>
                    <a:gd name="T18" fmla="*/ 0 w 1456"/>
                    <a:gd name="T19" fmla="*/ 838868 h 1456"/>
                    <a:gd name="T20" fmla="*/ 0 w 1456"/>
                    <a:gd name="T21" fmla="*/ 110979 h 1456"/>
                    <a:gd name="T22" fmla="*/ 0 w 1456"/>
                    <a:gd name="T23" fmla="*/ 110979 h 1456"/>
                    <a:gd name="T24" fmla="*/ 110979 w 1456"/>
                    <a:gd name="T25" fmla="*/ 0 h 1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6">
                      <a:moveTo>
                        <a:pt x="170" y="0"/>
                      </a:moveTo>
                      <a:lnTo>
                        <a:pt x="1285" y="0"/>
                      </a:lnTo>
                      <a:cubicBezTo>
                        <a:pt x="1379" y="0"/>
                        <a:pt x="1455" y="76"/>
                        <a:pt x="1455" y="170"/>
                      </a:cubicBezTo>
                      <a:lnTo>
                        <a:pt x="1455" y="1285"/>
                      </a:lnTo>
                      <a:cubicBezTo>
                        <a:pt x="1455" y="1379"/>
                        <a:pt x="1379" y="1455"/>
                        <a:pt x="1285" y="1455"/>
                      </a:cubicBezTo>
                      <a:lnTo>
                        <a:pt x="170" y="1455"/>
                      </a:lnTo>
                      <a:cubicBezTo>
                        <a:pt x="77" y="1455"/>
                        <a:pt x="0" y="1379"/>
                        <a:pt x="0" y="1285"/>
                      </a:cubicBezTo>
                      <a:lnTo>
                        <a:pt x="0" y="170"/>
                      </a:lnTo>
                      <a:cubicBezTo>
                        <a:pt x="0" y="76"/>
                        <a:pt x="77" y="0"/>
                        <a:pt x="170" y="0"/>
                      </a:cubicBezTo>
                    </a:path>
                  </a:pathLst>
                </a:custGeom>
                <a:solidFill>
                  <a:schemeClr val="accent6">
                    <a:lumMod val="50000"/>
                  </a:schemeClr>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4" name="Freeform 185">
                  <a:extLst>
                    <a:ext uri="{FF2B5EF4-FFF2-40B4-BE49-F238E27FC236}">
                      <a16:creationId xmlns:a16="http://schemas.microsoft.com/office/drawing/2014/main" id="{68460F7E-5864-FA1A-67A3-BBD7A9218901}"/>
                    </a:ext>
                  </a:extLst>
                </p:cNvPr>
                <p:cNvSpPr>
                  <a:spLocks noChangeArrowheads="1"/>
                </p:cNvSpPr>
                <p:nvPr/>
              </p:nvSpPr>
              <p:spPr bwMode="auto">
                <a:xfrm>
                  <a:off x="6643902" y="650806"/>
                  <a:ext cx="1007953" cy="1007973"/>
                </a:xfrm>
                <a:custGeom>
                  <a:avLst/>
                  <a:gdLst>
                    <a:gd name="T0" fmla="*/ 123325 w 1620"/>
                    <a:gd name="T1" fmla="*/ 0 h 1620"/>
                    <a:gd name="T2" fmla="*/ 933093 w 1620"/>
                    <a:gd name="T3" fmla="*/ 0 h 1620"/>
                    <a:gd name="T4" fmla="*/ 933093 w 1620"/>
                    <a:gd name="T5" fmla="*/ 0 h 1620"/>
                    <a:gd name="T6" fmla="*/ 1056417 w 1620"/>
                    <a:gd name="T7" fmla="*/ 123325 h 1620"/>
                    <a:gd name="T8" fmla="*/ 1056417 w 1620"/>
                    <a:gd name="T9" fmla="*/ 933093 h 1620"/>
                    <a:gd name="T10" fmla="*/ 1056417 w 1620"/>
                    <a:gd name="T11" fmla="*/ 933093 h 1620"/>
                    <a:gd name="T12" fmla="*/ 933093 w 1620"/>
                    <a:gd name="T13" fmla="*/ 1056417 h 1620"/>
                    <a:gd name="T14" fmla="*/ 123325 w 1620"/>
                    <a:gd name="T15" fmla="*/ 1056417 h 1620"/>
                    <a:gd name="T16" fmla="*/ 123325 w 1620"/>
                    <a:gd name="T17" fmla="*/ 1056417 h 1620"/>
                    <a:gd name="T18" fmla="*/ 0 w 1620"/>
                    <a:gd name="T19" fmla="*/ 933093 h 1620"/>
                    <a:gd name="T20" fmla="*/ 0 w 1620"/>
                    <a:gd name="T21" fmla="*/ 123325 h 1620"/>
                    <a:gd name="T22" fmla="*/ 0 w 1620"/>
                    <a:gd name="T23" fmla="*/ 123325 h 1620"/>
                    <a:gd name="T24" fmla="*/ 123325 w 1620"/>
                    <a:gd name="T25" fmla="*/ 0 h 16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0">
                      <a:moveTo>
                        <a:pt x="189" y="0"/>
                      </a:moveTo>
                      <a:lnTo>
                        <a:pt x="1430" y="0"/>
                      </a:lnTo>
                      <a:cubicBezTo>
                        <a:pt x="1535" y="0"/>
                        <a:pt x="1619" y="84"/>
                        <a:pt x="1619" y="189"/>
                      </a:cubicBezTo>
                      <a:lnTo>
                        <a:pt x="1619" y="1430"/>
                      </a:lnTo>
                      <a:cubicBezTo>
                        <a:pt x="1619" y="1534"/>
                        <a:pt x="1535" y="1619"/>
                        <a:pt x="1430" y="1619"/>
                      </a:cubicBezTo>
                      <a:lnTo>
                        <a:pt x="189" y="1619"/>
                      </a:lnTo>
                      <a:cubicBezTo>
                        <a:pt x="85" y="1619"/>
                        <a:pt x="0" y="1534"/>
                        <a:pt x="0" y="1430"/>
                      </a:cubicBezTo>
                      <a:lnTo>
                        <a:pt x="0" y="189"/>
                      </a:lnTo>
                      <a:cubicBezTo>
                        <a:pt x="0" y="84"/>
                        <a:pt x="85" y="0"/>
                        <a:pt x="189" y="0"/>
                      </a:cubicBezTo>
                    </a:path>
                  </a:pathLst>
                </a:custGeom>
                <a:noFill/>
                <a:ln w="25400" cap="flat">
                  <a:solidFill>
                    <a:schemeClr val="accent6">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sp>
              <p:nvSpPr>
                <p:cNvPr id="15" name="Freeform 184">
                  <a:extLst>
                    <a:ext uri="{FF2B5EF4-FFF2-40B4-BE49-F238E27FC236}">
                      <a16:creationId xmlns:a16="http://schemas.microsoft.com/office/drawing/2014/main" id="{6CA9A450-A3BC-81A3-95D4-230F6750B613}"/>
                    </a:ext>
                  </a:extLst>
                </p:cNvPr>
                <p:cNvSpPr>
                  <a:spLocks noChangeArrowheads="1"/>
                </p:cNvSpPr>
                <p:nvPr/>
              </p:nvSpPr>
              <p:spPr bwMode="auto">
                <a:xfrm>
                  <a:off x="5572452" y="5445441"/>
                  <a:ext cx="906335" cy="906353"/>
                </a:xfrm>
                <a:custGeom>
                  <a:avLst/>
                  <a:gdLst>
                    <a:gd name="T0" fmla="*/ 110979 w 1456"/>
                    <a:gd name="T1" fmla="*/ 0 h 1456"/>
                    <a:gd name="T2" fmla="*/ 838868 w 1456"/>
                    <a:gd name="T3" fmla="*/ 0 h 1456"/>
                    <a:gd name="T4" fmla="*/ 838868 w 1456"/>
                    <a:gd name="T5" fmla="*/ 0 h 1456"/>
                    <a:gd name="T6" fmla="*/ 949847 w 1456"/>
                    <a:gd name="T7" fmla="*/ 110979 h 1456"/>
                    <a:gd name="T8" fmla="*/ 949847 w 1456"/>
                    <a:gd name="T9" fmla="*/ 838868 h 1456"/>
                    <a:gd name="T10" fmla="*/ 949847 w 1456"/>
                    <a:gd name="T11" fmla="*/ 838868 h 1456"/>
                    <a:gd name="T12" fmla="*/ 838868 w 1456"/>
                    <a:gd name="T13" fmla="*/ 949847 h 1456"/>
                    <a:gd name="T14" fmla="*/ 110979 w 1456"/>
                    <a:gd name="T15" fmla="*/ 949847 h 1456"/>
                    <a:gd name="T16" fmla="*/ 110979 w 1456"/>
                    <a:gd name="T17" fmla="*/ 949847 h 1456"/>
                    <a:gd name="T18" fmla="*/ 0 w 1456"/>
                    <a:gd name="T19" fmla="*/ 838868 h 1456"/>
                    <a:gd name="T20" fmla="*/ 0 w 1456"/>
                    <a:gd name="T21" fmla="*/ 110979 h 1456"/>
                    <a:gd name="T22" fmla="*/ 0 w 1456"/>
                    <a:gd name="T23" fmla="*/ 110979 h 1456"/>
                    <a:gd name="T24" fmla="*/ 110979 w 1456"/>
                    <a:gd name="T25" fmla="*/ 0 h 1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6" h="1456">
                      <a:moveTo>
                        <a:pt x="170" y="0"/>
                      </a:moveTo>
                      <a:lnTo>
                        <a:pt x="1285" y="0"/>
                      </a:lnTo>
                      <a:cubicBezTo>
                        <a:pt x="1379" y="0"/>
                        <a:pt x="1455" y="76"/>
                        <a:pt x="1455" y="170"/>
                      </a:cubicBezTo>
                      <a:lnTo>
                        <a:pt x="1455" y="1285"/>
                      </a:lnTo>
                      <a:cubicBezTo>
                        <a:pt x="1455" y="1379"/>
                        <a:pt x="1379" y="1455"/>
                        <a:pt x="1285" y="1455"/>
                      </a:cubicBezTo>
                      <a:lnTo>
                        <a:pt x="170" y="1455"/>
                      </a:lnTo>
                      <a:cubicBezTo>
                        <a:pt x="77" y="1455"/>
                        <a:pt x="0" y="1379"/>
                        <a:pt x="0" y="1285"/>
                      </a:cubicBezTo>
                      <a:lnTo>
                        <a:pt x="0" y="170"/>
                      </a:lnTo>
                      <a:cubicBezTo>
                        <a:pt x="0" y="76"/>
                        <a:pt x="77" y="0"/>
                        <a:pt x="170" y="0"/>
                      </a:cubicBezTo>
                    </a:path>
                  </a:pathLst>
                </a:custGeom>
                <a:solidFill>
                  <a:schemeClr val="accent5"/>
                </a:solidFill>
                <a:ln>
                  <a:noFill/>
                </a:ln>
                <a:effectLst/>
              </p:spPr>
              <p:txBody>
                <a:bodyPr wrap="none" anchor="ctr"/>
                <a:lstStyle/>
                <a:p>
                  <a:pPr defTabSz="914217"/>
                  <a:endParaRPr lang="en-US">
                    <a:solidFill>
                      <a:srgbClr val="595959"/>
                    </a:solidFill>
                    <a:latin typeface="Century Gothic" panose="020B0502020202020204" pitchFamily="34" charset="0"/>
                  </a:endParaRPr>
                </a:p>
              </p:txBody>
            </p:sp>
            <p:sp>
              <p:nvSpPr>
                <p:cNvPr id="16" name="Freeform 185">
                  <a:extLst>
                    <a:ext uri="{FF2B5EF4-FFF2-40B4-BE49-F238E27FC236}">
                      <a16:creationId xmlns:a16="http://schemas.microsoft.com/office/drawing/2014/main" id="{7F901DB1-7CB5-1EC5-7265-4B97B2DACDC2}"/>
                    </a:ext>
                  </a:extLst>
                </p:cNvPr>
                <p:cNvSpPr>
                  <a:spLocks noChangeArrowheads="1"/>
                </p:cNvSpPr>
                <p:nvPr/>
              </p:nvSpPr>
              <p:spPr bwMode="auto">
                <a:xfrm>
                  <a:off x="5521644" y="5394634"/>
                  <a:ext cx="1007953" cy="1007973"/>
                </a:xfrm>
                <a:custGeom>
                  <a:avLst/>
                  <a:gdLst>
                    <a:gd name="T0" fmla="*/ 123325 w 1620"/>
                    <a:gd name="T1" fmla="*/ 0 h 1620"/>
                    <a:gd name="T2" fmla="*/ 933093 w 1620"/>
                    <a:gd name="T3" fmla="*/ 0 h 1620"/>
                    <a:gd name="T4" fmla="*/ 933093 w 1620"/>
                    <a:gd name="T5" fmla="*/ 0 h 1620"/>
                    <a:gd name="T6" fmla="*/ 1056417 w 1620"/>
                    <a:gd name="T7" fmla="*/ 123325 h 1620"/>
                    <a:gd name="T8" fmla="*/ 1056417 w 1620"/>
                    <a:gd name="T9" fmla="*/ 933093 h 1620"/>
                    <a:gd name="T10" fmla="*/ 1056417 w 1620"/>
                    <a:gd name="T11" fmla="*/ 933093 h 1620"/>
                    <a:gd name="T12" fmla="*/ 933093 w 1620"/>
                    <a:gd name="T13" fmla="*/ 1056417 h 1620"/>
                    <a:gd name="T14" fmla="*/ 123325 w 1620"/>
                    <a:gd name="T15" fmla="*/ 1056417 h 1620"/>
                    <a:gd name="T16" fmla="*/ 123325 w 1620"/>
                    <a:gd name="T17" fmla="*/ 1056417 h 1620"/>
                    <a:gd name="T18" fmla="*/ 0 w 1620"/>
                    <a:gd name="T19" fmla="*/ 933093 h 1620"/>
                    <a:gd name="T20" fmla="*/ 0 w 1620"/>
                    <a:gd name="T21" fmla="*/ 123325 h 1620"/>
                    <a:gd name="T22" fmla="*/ 0 w 1620"/>
                    <a:gd name="T23" fmla="*/ 123325 h 1620"/>
                    <a:gd name="T24" fmla="*/ 123325 w 1620"/>
                    <a:gd name="T25" fmla="*/ 0 h 16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1620">
                      <a:moveTo>
                        <a:pt x="189" y="0"/>
                      </a:moveTo>
                      <a:lnTo>
                        <a:pt x="1430" y="0"/>
                      </a:lnTo>
                      <a:cubicBezTo>
                        <a:pt x="1535" y="0"/>
                        <a:pt x="1619" y="84"/>
                        <a:pt x="1619" y="189"/>
                      </a:cubicBezTo>
                      <a:lnTo>
                        <a:pt x="1619" y="1430"/>
                      </a:lnTo>
                      <a:cubicBezTo>
                        <a:pt x="1619" y="1534"/>
                        <a:pt x="1535" y="1619"/>
                        <a:pt x="1430" y="1619"/>
                      </a:cubicBezTo>
                      <a:lnTo>
                        <a:pt x="189" y="1619"/>
                      </a:lnTo>
                      <a:cubicBezTo>
                        <a:pt x="85" y="1619"/>
                        <a:pt x="0" y="1534"/>
                        <a:pt x="0" y="1430"/>
                      </a:cubicBezTo>
                      <a:lnTo>
                        <a:pt x="0" y="189"/>
                      </a:lnTo>
                      <a:cubicBezTo>
                        <a:pt x="0" y="84"/>
                        <a:pt x="85" y="0"/>
                        <a:pt x="189" y="0"/>
                      </a:cubicBezTo>
                    </a:path>
                  </a:pathLst>
                </a:custGeom>
                <a:noFill/>
                <a:ln w="25400" cap="flat">
                  <a:solidFill>
                    <a:schemeClr val="accent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595959"/>
                    </a:solidFill>
                    <a:latin typeface="Century Gothic" panose="020B0502020202020204" pitchFamily="34" charset="0"/>
                  </a:endParaRPr>
                </a:p>
              </p:txBody>
            </p:sp>
          </p:grpSp>
        </p:grpSp>
        <p:pic>
          <p:nvPicPr>
            <p:cNvPr id="6" name="Picture 5" descr="Grand River Solutions Logo">
              <a:extLst>
                <a:ext uri="{FF2B5EF4-FFF2-40B4-BE49-F238E27FC236}">
                  <a16:creationId xmlns:a16="http://schemas.microsoft.com/office/drawing/2014/main" id="{98FA65D4-A488-10BE-47B0-539456F91E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7641" y="6593306"/>
              <a:ext cx="4256472" cy="301344"/>
            </a:xfrm>
            <a:prstGeom prst="rect">
              <a:avLst/>
            </a:prstGeom>
          </p:spPr>
        </p:pic>
      </p:gr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p:nvPr>
        </p:nvSpPr>
        <p:spPr>
          <a:xfrm>
            <a:off x="8557997" y="650806"/>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4" name="Content Placeholder 3">
            <a:extLst>
              <a:ext uri="{FF2B5EF4-FFF2-40B4-BE49-F238E27FC236}">
                <a16:creationId xmlns:a16="http://schemas.microsoft.com/office/drawing/2014/main" id="{B2D07A30-AD05-E8F7-D0AD-31643426519C}"/>
              </a:ext>
            </a:extLst>
          </p:cNvPr>
          <p:cNvSpPr>
            <a:spLocks noGrp="1"/>
          </p:cNvSpPr>
          <p:nvPr>
            <p:ph sz="quarter" idx="11"/>
          </p:nvPr>
        </p:nvSpPr>
        <p:spPr>
          <a:xfrm>
            <a:off x="8226211" y="2199615"/>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5" name="Content Placeholder 3">
            <a:extLst>
              <a:ext uri="{FF2B5EF4-FFF2-40B4-BE49-F238E27FC236}">
                <a16:creationId xmlns:a16="http://schemas.microsoft.com/office/drawing/2014/main" id="{EEC3A458-D3C3-3598-CFCE-A37B65237C3D}"/>
              </a:ext>
            </a:extLst>
          </p:cNvPr>
          <p:cNvSpPr>
            <a:spLocks noGrp="1"/>
          </p:cNvSpPr>
          <p:nvPr>
            <p:ph sz="quarter" idx="12"/>
          </p:nvPr>
        </p:nvSpPr>
        <p:spPr>
          <a:xfrm>
            <a:off x="7862639" y="3805904"/>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
        <p:nvSpPr>
          <p:cNvPr id="26" name="Content Placeholder 3">
            <a:extLst>
              <a:ext uri="{FF2B5EF4-FFF2-40B4-BE49-F238E27FC236}">
                <a16:creationId xmlns:a16="http://schemas.microsoft.com/office/drawing/2014/main" id="{3EDF2AC5-994C-7BB2-5E65-CB0EA5296CD8}"/>
              </a:ext>
            </a:extLst>
          </p:cNvPr>
          <p:cNvSpPr>
            <a:spLocks noGrp="1"/>
          </p:cNvSpPr>
          <p:nvPr>
            <p:ph sz="quarter" idx="13"/>
          </p:nvPr>
        </p:nvSpPr>
        <p:spPr>
          <a:xfrm>
            <a:off x="7496273" y="5394632"/>
            <a:ext cx="3634003" cy="1007973"/>
          </a:xfrm>
        </p:spPr>
        <p:txBody>
          <a:bodyPr/>
          <a:lstStyle>
            <a:lvl1pPr marL="0" indent="0">
              <a:lnSpc>
                <a:spcPct val="100000"/>
              </a:lnSpc>
              <a:buNone/>
              <a:defRPr sz="2000" b="0" i="0" spc="0">
                <a:latin typeface="+mj-lt"/>
              </a:defRPr>
            </a:lvl1pPr>
            <a:lvl2pPr marL="457108" indent="0">
              <a:buNone/>
              <a:defRPr b="0" i="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66074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8137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7847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502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43805E-9AF1-4059-8A49-5C26A33EBCFA}"/>
              </a:ext>
              <a:ext uri="{C183D7F6-B498-43B3-948B-1728B52AA6E4}">
                <adec:decorative xmlns:adec="http://schemas.microsoft.com/office/drawing/2017/decorative" val="1"/>
              </a:ext>
            </a:extLst>
          </p:cNvPr>
          <p:cNvSpPr/>
          <p:nvPr/>
        </p:nvSpPr>
        <p:spPr>
          <a:xfrm flipH="1">
            <a:off x="6096000" y="-12357"/>
            <a:ext cx="6079525" cy="6870357"/>
          </a:xfrm>
          <a:custGeom>
            <a:avLst/>
            <a:gdLst>
              <a:gd name="connsiteX0" fmla="*/ 0 w 5053914"/>
              <a:gd name="connsiteY0" fmla="*/ 0 h 6858000"/>
              <a:gd name="connsiteX1" fmla="*/ 5053914 w 5053914"/>
              <a:gd name="connsiteY1" fmla="*/ 0 h 6858000"/>
              <a:gd name="connsiteX2" fmla="*/ 5053914 w 5053914"/>
              <a:gd name="connsiteY2" fmla="*/ 6858000 h 6858000"/>
              <a:gd name="connsiteX3" fmla="*/ 0 w 5053914"/>
              <a:gd name="connsiteY3" fmla="*/ 6858000 h 6858000"/>
              <a:gd name="connsiteX4" fmla="*/ 0 w 5053914"/>
              <a:gd name="connsiteY4" fmla="*/ 0 h 6858000"/>
              <a:gd name="connsiteX0" fmla="*/ 0 w 6079525"/>
              <a:gd name="connsiteY0" fmla="*/ 12357 h 6870357"/>
              <a:gd name="connsiteX1" fmla="*/ 6079525 w 6079525"/>
              <a:gd name="connsiteY1" fmla="*/ 0 h 6870357"/>
              <a:gd name="connsiteX2" fmla="*/ 5053914 w 6079525"/>
              <a:gd name="connsiteY2" fmla="*/ 6870357 h 6870357"/>
              <a:gd name="connsiteX3" fmla="*/ 0 w 6079525"/>
              <a:gd name="connsiteY3" fmla="*/ 6870357 h 6870357"/>
              <a:gd name="connsiteX4" fmla="*/ 0 w 607952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525" h="6870357">
                <a:moveTo>
                  <a:pt x="0" y="12357"/>
                </a:moveTo>
                <a:lnTo>
                  <a:pt x="6079525" y="0"/>
                </a:lnTo>
                <a:lnTo>
                  <a:pt x="5053914" y="6870357"/>
                </a:lnTo>
                <a:lnTo>
                  <a:pt x="0" y="6870357"/>
                </a:lnTo>
                <a:lnTo>
                  <a:pt x="0" y="123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62B99-73CA-6303-E13D-0702296F844A}"/>
              </a:ext>
            </a:extLst>
          </p:cNvPr>
          <p:cNvSpPr>
            <a:spLocks noGrp="1"/>
          </p:cNvSpPr>
          <p:nvPr>
            <p:ph type="title" hasCustomPrompt="1"/>
          </p:nvPr>
        </p:nvSpPr>
        <p:spPr>
          <a:xfrm>
            <a:off x="405353" y="365129"/>
            <a:ext cx="4608319" cy="3658231"/>
          </a:xfrm>
        </p:spPr>
        <p:txBody>
          <a:bodyPr>
            <a:noAutofit/>
          </a:bodyPr>
          <a:lstStyle>
            <a:lvl1pPr algn="l">
              <a:defRPr sz="6000" b="0" i="0">
                <a:solidFill>
                  <a:schemeClr val="tx2"/>
                </a:solidFill>
              </a:defRPr>
            </a:lvl1pPr>
          </a:lstStyle>
          <a:p>
            <a:r>
              <a:rPr lang="en-US"/>
              <a:t>CLICK TO EDIT MASTER TITLE STYLE</a:t>
            </a:r>
          </a:p>
        </p:txBody>
      </p:sp>
      <p:pic>
        <p:nvPicPr>
          <p:cNvPr id="17" name="Picture 16" descr="Grand River Solutions Logo">
            <a:extLst>
              <a:ext uri="{FF2B5EF4-FFF2-40B4-BE49-F238E27FC236}">
                <a16:creationId xmlns:a16="http://schemas.microsoft.com/office/drawing/2014/main" id="{91681267-BB5B-448B-2543-803FB7A9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
        <p:nvSpPr>
          <p:cNvPr id="19" name="Content Placeholder 18">
            <a:extLst>
              <a:ext uri="{FF2B5EF4-FFF2-40B4-BE49-F238E27FC236}">
                <a16:creationId xmlns:a16="http://schemas.microsoft.com/office/drawing/2014/main" id="{F01779CA-0D58-BBEF-CB04-211F24094721}"/>
              </a:ext>
            </a:extLst>
          </p:cNvPr>
          <p:cNvSpPr>
            <a:spLocks noGrp="1"/>
          </p:cNvSpPr>
          <p:nvPr>
            <p:ph sz="quarter" idx="10"/>
          </p:nvPr>
        </p:nvSpPr>
        <p:spPr>
          <a:xfrm>
            <a:off x="7278147" y="933621"/>
            <a:ext cx="4508500" cy="4978400"/>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3688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8">
            <a:extLst>
              <a:ext uri="{FF2B5EF4-FFF2-40B4-BE49-F238E27FC236}">
                <a16:creationId xmlns:a16="http://schemas.microsoft.com/office/drawing/2014/main" id="{AD2F1EE6-1A52-5C77-6063-202C2350F7E1}"/>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3">
            <a:extLst>
              <a:ext uri="{FF2B5EF4-FFF2-40B4-BE49-F238E27FC236}">
                <a16:creationId xmlns:a16="http://schemas.microsoft.com/office/drawing/2014/main" id="{692330F8-1818-7569-DD2F-AAC275A49F31}"/>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7FA370-9A09-6396-0D88-1A1DF16E18C1}"/>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0599873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C4348CC5-F487-3C7B-666A-98EDE1DFBB2E}"/>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3A9CF1A0-4B91-F251-7DA2-EDDDA06ADD0E}"/>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17264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4A94-8471-4816-01B9-A274B17E5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E78F27-C892-76BF-1E89-E262E500D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1120A-0597-CD87-26AA-F2A95D79CB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06F5-0D3F-5123-4D6F-BEA95CB42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0FF07D-8A39-915C-95C0-141627438A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A8787D-B781-C9E4-37F4-FC6121097AE0}"/>
              </a:ext>
            </a:extLst>
          </p:cNvPr>
          <p:cNvSpPr>
            <a:spLocks noGrp="1"/>
          </p:cNvSpPr>
          <p:nvPr>
            <p:ph type="dt" sz="half" idx="10"/>
          </p:nvPr>
        </p:nvSpPr>
        <p:spPr>
          <a:xfrm>
            <a:off x="838200" y="6356350"/>
            <a:ext cx="2743200" cy="365125"/>
          </a:xfrm>
          <a:prstGeom prst="rect">
            <a:avLst/>
          </a:prstGeom>
        </p:spPr>
        <p:txBody>
          <a:bodyPr/>
          <a:lstStyle/>
          <a:p>
            <a:fld id="{5FC6B13E-95F7-5A4C-BAEB-DFB403958BE3}" type="datetimeFigureOut">
              <a:rPr lang="en-US" smtClean="0"/>
              <a:t>1/23/24</a:t>
            </a:fld>
            <a:endParaRPr lang="en-US"/>
          </a:p>
        </p:txBody>
      </p:sp>
      <p:sp>
        <p:nvSpPr>
          <p:cNvPr id="8" name="Footer Placeholder 7">
            <a:extLst>
              <a:ext uri="{FF2B5EF4-FFF2-40B4-BE49-F238E27FC236}">
                <a16:creationId xmlns:a16="http://schemas.microsoft.com/office/drawing/2014/main" id="{AB87E697-AD29-65B4-B890-AC036A09D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865D34-592A-3D73-E7E5-E8F961BE9D5D}"/>
              </a:ext>
            </a:extLst>
          </p:cNvPr>
          <p:cNvSpPr>
            <a:spLocks noGrp="1"/>
          </p:cNvSpPr>
          <p:nvPr>
            <p:ph type="sldNum" sz="quarter" idx="12"/>
          </p:nvPr>
        </p:nvSpPr>
        <p:spPr>
          <a:xfrm>
            <a:off x="8610600" y="6356350"/>
            <a:ext cx="2743200" cy="365125"/>
          </a:xfrm>
          <a:prstGeom prst="rect">
            <a:avLst/>
          </a:prstGeom>
        </p:spPr>
        <p:txBody>
          <a:bodyPr/>
          <a:lstStyle/>
          <a:p>
            <a:fld id="{18FCC502-2A21-474D-881D-EFCA38490551}" type="slidenum">
              <a:rPr lang="en-US" smtClean="0"/>
              <a:t>‹#›</a:t>
            </a:fld>
            <a:endParaRPr lang="en-US"/>
          </a:p>
        </p:txBody>
      </p:sp>
    </p:spTree>
    <p:extLst>
      <p:ext uri="{BB962C8B-B14F-4D97-AF65-F5344CB8AC3E}">
        <p14:creationId xmlns:p14="http://schemas.microsoft.com/office/powerpoint/2010/main" val="24752159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F4DBE2F-236E-C26D-D7EA-28617E0BAFA9}"/>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C8F664A8-614B-3EF8-E988-3A0935656CE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6366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spc="0"/>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E5257714-29E8-CDEA-B96B-0F727F39ADAB}"/>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EC6E742E-313F-C066-184D-49D39655E52A}"/>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1259716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04174C3-7A2D-3517-33B0-FD79CF08735F}"/>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spc="0"/>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9E86D45E-CBB7-0D07-0E2E-D8D88BBD0DC8}"/>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407781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C4348CC5-F487-3C7B-666A-98EDE1DFBB2E}"/>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FB6635A0-E3F7-03CD-6FBE-F43482FBDA30}"/>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9482305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249C3546-1F2C-27A8-23EA-11AAE807866D}"/>
              </a:ext>
            </a:extLst>
          </p:cNvPr>
          <p:cNvSpPr>
            <a:spLocks noGrp="1"/>
          </p:cNvSpPr>
          <p:nvPr>
            <p:ph sz="quarter" idx="10" hasCustomPrompt="1"/>
          </p:nvPr>
        </p:nvSpPr>
        <p:spPr>
          <a:xfrm>
            <a:off x="380296" y="1690692"/>
            <a:ext cx="6332476" cy="4333590"/>
          </a:xfrm>
        </p:spPr>
        <p:txBody>
          <a:bodyPr/>
          <a:lstStyle>
            <a:lvl1pPr>
              <a:defRPr sz="2400" b="0" i="0" cap="none"/>
            </a:lvl1pPr>
            <a:lvl2pPr>
              <a:defRPr b="0" i="0"/>
            </a:lvl2pPr>
            <a:lvl3pPr>
              <a:defRPr sz="1800" b="0" i="0">
                <a:latin typeface="+mn-lt"/>
              </a:defRPr>
            </a:lvl3pPr>
            <a:lvl4pPr>
              <a:defRPr sz="1800" b="0" i="0">
                <a:latin typeface="+mn-lt"/>
              </a:defRPr>
            </a:lvl4pPr>
            <a:lvl5pPr>
              <a:defRPr sz="1800"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C4348CC5-F487-3C7B-666A-98EDE1DFBB2E}"/>
              </a:ext>
            </a:extLst>
          </p:cNvPr>
          <p:cNvSpPr>
            <a:spLocks noGrp="1"/>
          </p:cNvSpPr>
          <p:nvPr>
            <p:ph sz="quarter" idx="12"/>
          </p:nvPr>
        </p:nvSpPr>
        <p:spPr>
          <a:xfrm>
            <a:off x="6905625" y="1690688"/>
            <a:ext cx="5334000" cy="35306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9DDB2B91-D39E-78A6-EC5D-2FFEF74133F4}"/>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8762834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6" name="Content Placeholder 3">
            <a:extLst>
              <a:ext uri="{FF2B5EF4-FFF2-40B4-BE49-F238E27FC236}">
                <a16:creationId xmlns:a16="http://schemas.microsoft.com/office/drawing/2014/main" id="{405FC2BC-DC4F-980A-EA89-84C08D2A1514}"/>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703D2B6-C06C-E471-C5FD-674109D9145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9712970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A172EF8D-4E70-5C75-FCFA-DE6042E219E2}"/>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FD9B985-254D-5836-43E2-8957E742C135}"/>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3003104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3" name="Content Placeholder 3">
            <a:extLst>
              <a:ext uri="{FF2B5EF4-FFF2-40B4-BE49-F238E27FC236}">
                <a16:creationId xmlns:a16="http://schemas.microsoft.com/office/drawing/2014/main" id="{BF9E18A1-8C4B-A436-615C-18C81A68854D}"/>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2BD4D00-C29A-F5D0-455D-B8513274FE0C}"/>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3409751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9" name="Content Placeholder 3">
            <a:extLst>
              <a:ext uri="{FF2B5EF4-FFF2-40B4-BE49-F238E27FC236}">
                <a16:creationId xmlns:a16="http://schemas.microsoft.com/office/drawing/2014/main" id="{5CF991A6-D69A-E14F-41D3-5B93BAEF6A09}"/>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DD5DDB99-4645-C16B-71BE-3F87C5F157A9}"/>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5906801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4FF5E9-2ABB-7C9A-F4DC-1F4B0734D38D}"/>
              </a:ext>
              <a:ext uri="{C183D7F6-B498-43B3-948B-1728B52AA6E4}">
                <adec:decorative xmlns:adec="http://schemas.microsoft.com/office/drawing/2017/decorative" val="1"/>
              </a:ext>
            </a:extLst>
          </p:cNvPr>
          <p:cNvGrpSpPr/>
          <p:nvPr/>
        </p:nvGrpSpPr>
        <p:grpSpPr>
          <a:xfrm>
            <a:off x="1588" y="6441091"/>
            <a:ext cx="12238539" cy="615873"/>
            <a:chOff x="1588" y="6441091"/>
            <a:chExt cx="12238539" cy="615873"/>
          </a:xfrm>
        </p:grpSpPr>
        <p:sp>
          <p:nvSpPr>
            <p:cNvPr id="7" name="Rectangle 6">
              <a:extLst>
                <a:ext uri="{FF2B5EF4-FFF2-40B4-BE49-F238E27FC236}">
                  <a16:creationId xmlns:a16="http://schemas.microsoft.com/office/drawing/2014/main" id="{C70F6AC4-03CA-5D0E-2E6F-D994BAAA020D}"/>
                </a:ext>
              </a:extLst>
            </p:cNvPr>
            <p:cNvSpPr/>
            <p:nvPr/>
          </p:nvSpPr>
          <p:spPr>
            <a:xfrm>
              <a:off x="1588" y="6457950"/>
              <a:ext cx="12188825" cy="400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7" descr="Grand River Solutions Logo">
              <a:extLst>
                <a:ext uri="{FF2B5EF4-FFF2-40B4-BE49-F238E27FC236}">
                  <a16:creationId xmlns:a16="http://schemas.microsoft.com/office/drawing/2014/main" id="{476F1FEF-4702-3601-F415-386D35D5B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grpSp>
      <p:sp>
        <p:nvSpPr>
          <p:cNvPr id="4" name="Content Placeholder 3">
            <a:extLst>
              <a:ext uri="{FF2B5EF4-FFF2-40B4-BE49-F238E27FC236}">
                <a16:creationId xmlns:a16="http://schemas.microsoft.com/office/drawing/2014/main" id="{1BFB9098-F0F5-4FA1-9E88-A974064AF754}"/>
              </a:ext>
            </a:extLst>
          </p:cNvPr>
          <p:cNvSpPr>
            <a:spLocks noGrp="1"/>
          </p:cNvSpPr>
          <p:nvPr>
            <p:ph sz="quarter" idx="10" hasCustomPrompt="1"/>
          </p:nvPr>
        </p:nvSpPr>
        <p:spPr>
          <a:xfrm>
            <a:off x="380297" y="1690692"/>
            <a:ext cx="11369764" cy="4333590"/>
          </a:xfrm>
        </p:spPr>
        <p:txBody>
          <a:bodyPr/>
          <a:lstStyle>
            <a:lvl1pPr>
              <a:defRPr sz="2400" b="0" i="0" cap="none"/>
            </a:lvl1pPr>
            <a:lvl2pPr>
              <a:defRPr b="0" i="0"/>
            </a:lvl2pPr>
            <a:lvl3pPr>
              <a:defRPr sz="1800" b="0" i="0"/>
            </a:lvl3pPr>
            <a:lvl4pPr>
              <a:defRPr sz="1800" b="0" i="0"/>
            </a:lvl4pPr>
            <a:lvl5pPr>
              <a:defRPr sz="18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D51DFAC-FE04-5648-6E62-84F43A446757}"/>
              </a:ext>
            </a:extLst>
          </p:cNvPr>
          <p:cNvSpPr>
            <a:spLocks noGrp="1"/>
          </p:cNvSpPr>
          <p:nvPr>
            <p:ph type="title"/>
          </p:nvPr>
        </p:nvSpPr>
        <p:spPr>
          <a:xfrm>
            <a:off x="380296" y="365129"/>
            <a:ext cx="10973505" cy="891895"/>
          </a:xfrm>
        </p:spPr>
        <p:txBody>
          <a:bodyPr anchor="t">
            <a:normAutofit/>
          </a:bodyPr>
          <a:lstStyle>
            <a:lvl1pPr algn="l">
              <a:defRPr sz="4000" b="1" i="0" cap="all" spc="0" baseline="0"/>
            </a:lvl1pPr>
          </a:lstStyle>
          <a:p>
            <a:r>
              <a:rPr lang="en-US"/>
              <a:t>Click to edit Master title style</a:t>
            </a:r>
          </a:p>
        </p:txBody>
      </p:sp>
    </p:spTree>
    <p:extLst>
      <p:ext uri="{BB962C8B-B14F-4D97-AF65-F5344CB8AC3E}">
        <p14:creationId xmlns:p14="http://schemas.microsoft.com/office/powerpoint/2010/main" val="2431840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8" Type="http://schemas.openxmlformats.org/officeDocument/2006/relationships/slideLayout" Target="../slideLayouts/slideLayout39.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20" Type="http://schemas.openxmlformats.org/officeDocument/2006/relationships/slideLayout" Target="../slideLayouts/slideLayout51.xml"/><Relationship Id="rId41"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slideLayout" Target="../slideLayouts/slideLayout125.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theme" Target="../theme/theme3.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FA859-4B5B-C1AB-0357-BB33CD79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54979-E733-95B8-E2CB-21EF1A052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CF776-2988-5F99-5919-0E2A93704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6B13E-95F7-5A4C-BAEB-DFB403958BE3}" type="datetimeFigureOut">
              <a:rPr lang="en-US" smtClean="0"/>
              <a:t>1/23/24</a:t>
            </a:fld>
            <a:endParaRPr lang="en-US"/>
          </a:p>
        </p:txBody>
      </p:sp>
      <p:sp>
        <p:nvSpPr>
          <p:cNvPr id="5" name="Footer Placeholder 4">
            <a:extLst>
              <a:ext uri="{FF2B5EF4-FFF2-40B4-BE49-F238E27FC236}">
                <a16:creationId xmlns:a16="http://schemas.microsoft.com/office/drawing/2014/main" id="{E7C44BD4-859B-E7FA-8B58-E2647B059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CABC4F-5096-CE33-A022-EDAA02A02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CC502-2A21-474D-881D-EFCA38490551}" type="slidenum">
              <a:rPr lang="en-US" smtClean="0"/>
              <a:t>‹#›</a:t>
            </a:fld>
            <a:endParaRPr lang="en-US"/>
          </a:p>
        </p:txBody>
      </p:sp>
    </p:spTree>
    <p:extLst>
      <p:ext uri="{BB962C8B-B14F-4D97-AF65-F5344CB8AC3E}">
        <p14:creationId xmlns:p14="http://schemas.microsoft.com/office/powerpoint/2010/main" val="5364535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4" r:id="rId17"/>
    <p:sldLayoutId id="2147483686" r:id="rId18"/>
    <p:sldLayoutId id="2147483687" r:id="rId19"/>
    <p:sldLayoutId id="2147483688" r:id="rId20"/>
    <p:sldLayoutId id="2147483689" r:id="rId21"/>
    <p:sldLayoutId id="2147483690" r:id="rId22"/>
    <p:sldLayoutId id="2147483693" r:id="rId23"/>
    <p:sldLayoutId id="2147483694" r:id="rId24"/>
    <p:sldLayoutId id="2147483695" r:id="rId25"/>
    <p:sldLayoutId id="2147483700" r:id="rId26"/>
    <p:sldLayoutId id="2147483701" r:id="rId27"/>
    <p:sldLayoutId id="2147483762" r:id="rId28"/>
    <p:sldLayoutId id="2147483764" r:id="rId29"/>
    <p:sldLayoutId id="2147483765" r:id="rId30"/>
    <p:sldLayoutId id="2147483818" r:id="rId31"/>
  </p:sldLayoutIdLst>
  <p:txStyles>
    <p:titleStyle>
      <a:lvl1pPr algn="l" defTabSz="914400" rtl="0" eaLnBrk="1" latinLnBrk="0" hangingPunct="1">
        <a:lnSpc>
          <a:spcPct val="90000"/>
        </a:lnSpc>
        <a:spcBef>
          <a:spcPct val="0"/>
        </a:spcBef>
        <a:buNone/>
        <a:defRPr sz="4000" b="1" i="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1"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214189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8" r:id="rId25"/>
    <p:sldLayoutId id="2147483729" r:id="rId26"/>
    <p:sldLayoutId id="2147483732" r:id="rId27"/>
    <p:sldLayoutId id="2147483730" r:id="rId28"/>
    <p:sldLayoutId id="2147483727" r:id="rId29"/>
    <p:sldLayoutId id="2147483731"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Lst>
  <p:hf hdr="0" ftr="0" dt="0"/>
  <p:txStyles>
    <p:titleStyle>
      <a:lvl1pPr algn="l" defTabSz="914217" rtl="0" eaLnBrk="1" latinLnBrk="0" hangingPunct="1">
        <a:lnSpc>
          <a:spcPct val="100000"/>
        </a:lnSpc>
        <a:spcBef>
          <a:spcPct val="0"/>
        </a:spcBef>
        <a:buNone/>
        <a:defRPr lang="en-US" sz="4000" b="1" i="0" kern="1200" cap="all" spc="0" baseline="0">
          <a:solidFill>
            <a:schemeClr val="tx2"/>
          </a:solidFill>
          <a:latin typeface="Century Gothic" panose="020B0502020202020204" pitchFamily="34" charset="0"/>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cap="none" spc="-15" baseline="0" dirty="0" smtClean="0">
          <a:solidFill>
            <a:schemeClr val="tx1"/>
          </a:solidFill>
          <a:effectLst/>
          <a:latin typeface="Century Gothic" panose="020B0502020202020204" pitchFamily="34" charset="0"/>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spc="-15" baseline="0" dirty="0" smtClean="0">
          <a:solidFill>
            <a:schemeClr val="tx1"/>
          </a:solidFill>
          <a:effectLst/>
          <a:latin typeface="Century Gothic" panose="020B0502020202020204" pitchFamily="34" charset="0"/>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spc="-15" baseline="0" dirty="0" smtClean="0">
          <a:solidFill>
            <a:schemeClr val="tx1"/>
          </a:solidFill>
          <a:effectLst/>
          <a:latin typeface="Palatino Linotype" panose="02040502050505030304" pitchFamily="18" charset="0"/>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800" b="0" i="0" kern="1200" spc="-15" baseline="0" dirty="0" smtClean="0">
          <a:solidFill>
            <a:schemeClr val="tx1"/>
          </a:solidFill>
          <a:effectLst/>
          <a:latin typeface="Palatino Linotype" panose="02040502050505030304" pitchFamily="18" charset="0"/>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800" b="0" i="0" kern="1200" spc="-15" baseline="0" dirty="0">
          <a:solidFill>
            <a:schemeClr val="tx1"/>
          </a:solidFill>
          <a:effectLst/>
          <a:latin typeface="Century Gothic" panose="020B0502020202020204" pitchFamily="34" charset="0"/>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FA859-4B5B-C1AB-0357-BB33CD79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54979-E733-95B8-E2CB-21EF1A052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57885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Lst>
  <p:txStyles>
    <p:titleStyle>
      <a:lvl1pPr algn="l" defTabSz="914400" rtl="0" eaLnBrk="1" latinLnBrk="0" hangingPunct="1">
        <a:lnSpc>
          <a:spcPct val="90000"/>
        </a:lnSpc>
        <a:spcBef>
          <a:spcPct val="0"/>
        </a:spcBef>
        <a:buNone/>
        <a:defRPr sz="4000" b="1" i="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1"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pahudson/31023534638/" TargetMode="External"/><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72.xml"/><Relationship Id="rId5" Type="http://schemas.openxmlformats.org/officeDocument/2006/relationships/image" Target="../media/image4.png"/><Relationship Id="rId4" Type="http://schemas.openxmlformats.org/officeDocument/2006/relationships/image" Target="../media/image2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570_7F29B9CC.xml"/><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2.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1.xml"/><Relationship Id="rId1" Type="http://schemas.openxmlformats.org/officeDocument/2006/relationships/slideLayout" Target="../slideLayouts/slideLayout5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64.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62.xml"/><Relationship Id="rId5" Type="http://schemas.openxmlformats.org/officeDocument/2006/relationships/image" Target="../media/image4.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72.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jpeg"/><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3EAA6E-FCF5-2BBC-AA35-B4A9D5A92CAE}"/>
              </a:ext>
              <a:ext uri="{C183D7F6-B498-43B3-948B-1728B52AA6E4}">
                <adec:decorative xmlns:adec="http://schemas.microsoft.com/office/drawing/2017/decorative" val="1"/>
              </a:ext>
            </a:extLst>
          </p:cNvPr>
          <p:cNvGrpSpPr/>
          <p:nvPr/>
        </p:nvGrpSpPr>
        <p:grpSpPr>
          <a:xfrm>
            <a:off x="110256" y="274708"/>
            <a:ext cx="12411206" cy="7040812"/>
            <a:chOff x="-24121" y="-364848"/>
            <a:chExt cx="12411206" cy="7040812"/>
          </a:xfrm>
        </p:grpSpPr>
        <p:sp>
          <p:nvSpPr>
            <p:cNvPr id="10" name="Freeform 5">
              <a:extLst>
                <a:ext uri="{FF2B5EF4-FFF2-40B4-BE49-F238E27FC236}">
                  <a16:creationId xmlns:a16="http://schemas.microsoft.com/office/drawing/2014/main" id="{E279B5AB-5999-0466-1009-107EA05C7397}"/>
                </a:ext>
              </a:extLst>
            </p:cNvPr>
            <p:cNvSpPr>
              <a:spLocks noChangeArrowheads="1"/>
            </p:cNvSpPr>
            <p:nvPr/>
          </p:nvSpPr>
          <p:spPr bwMode="auto">
            <a:xfrm flipV="1">
              <a:off x="8839038" y="-364848"/>
              <a:ext cx="3352962" cy="314538"/>
            </a:xfrm>
            <a:custGeom>
              <a:avLst/>
              <a:gdLst>
                <a:gd name="T0" fmla="*/ 0 w 2692"/>
                <a:gd name="T1" fmla="*/ 1499984 h 2299"/>
                <a:gd name="T2" fmla="*/ 1756331 w 2692"/>
                <a:gd name="T3" fmla="*/ 1499984 h 2299"/>
                <a:gd name="T4" fmla="*/ 1756331 w 2692"/>
                <a:gd name="T5" fmla="*/ 0 h 2299"/>
                <a:gd name="T6" fmla="*/ 0 w 2692"/>
                <a:gd name="T7" fmla="*/ 0 h 2299"/>
                <a:gd name="T8" fmla="*/ 0 w 2692"/>
                <a:gd name="T9" fmla="*/ 1499984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2299">
                  <a:moveTo>
                    <a:pt x="0" y="2298"/>
                  </a:moveTo>
                  <a:lnTo>
                    <a:pt x="2691" y="2298"/>
                  </a:lnTo>
                  <a:lnTo>
                    <a:pt x="2691" y="0"/>
                  </a:lnTo>
                  <a:lnTo>
                    <a:pt x="0" y="0"/>
                  </a:lnTo>
                  <a:lnTo>
                    <a:pt x="0" y="2298"/>
                  </a:lnTo>
                </a:path>
              </a:pathLst>
            </a:custGeom>
            <a:solidFill>
              <a:schemeClr val="accent3"/>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595959"/>
                </a:solidFill>
                <a:effectLst/>
                <a:uLnTx/>
                <a:uFillTx/>
                <a:latin typeface="Century Gothic" panose="020B0502020202020204" pitchFamily="34" charset="0"/>
                <a:ea typeface="+mn-ea"/>
                <a:cs typeface="+mn-cs"/>
              </a:endParaRPr>
            </a:p>
          </p:txBody>
        </p:sp>
        <p:sp>
          <p:nvSpPr>
            <p:cNvPr id="11" name="Freeform 6">
              <a:extLst>
                <a:ext uri="{FF2B5EF4-FFF2-40B4-BE49-F238E27FC236}">
                  <a16:creationId xmlns:a16="http://schemas.microsoft.com/office/drawing/2014/main" id="{4229B0D3-6E38-FB0F-9EF7-A5DDB63C588B}"/>
                </a:ext>
              </a:extLst>
            </p:cNvPr>
            <p:cNvSpPr>
              <a:spLocks noChangeArrowheads="1"/>
            </p:cNvSpPr>
            <p:nvPr/>
          </p:nvSpPr>
          <p:spPr bwMode="auto">
            <a:xfrm>
              <a:off x="-24121" y="-364848"/>
              <a:ext cx="8918293" cy="314538"/>
            </a:xfrm>
            <a:custGeom>
              <a:avLst/>
              <a:gdLst>
                <a:gd name="T0" fmla="*/ 0 w 5707"/>
                <a:gd name="T1" fmla="*/ 1499984 h 2299"/>
                <a:gd name="T2" fmla="*/ 3726458 w 5707"/>
                <a:gd name="T3" fmla="*/ 1499984 h 2299"/>
                <a:gd name="T4" fmla="*/ 3726458 w 5707"/>
                <a:gd name="T5" fmla="*/ 0 h 2299"/>
                <a:gd name="T6" fmla="*/ 0 w 5707"/>
                <a:gd name="T7" fmla="*/ 0 h 2299"/>
                <a:gd name="T8" fmla="*/ 0 w 5707"/>
                <a:gd name="T9" fmla="*/ 1499984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07" h="2299">
                  <a:moveTo>
                    <a:pt x="0" y="2298"/>
                  </a:moveTo>
                  <a:lnTo>
                    <a:pt x="5706" y="2298"/>
                  </a:lnTo>
                  <a:lnTo>
                    <a:pt x="5706" y="0"/>
                  </a:lnTo>
                  <a:lnTo>
                    <a:pt x="0" y="0"/>
                  </a:lnTo>
                  <a:lnTo>
                    <a:pt x="0" y="2298"/>
                  </a:lnTo>
                </a:path>
              </a:pathLst>
            </a:custGeom>
            <a:solidFill>
              <a:schemeClr val="accent4"/>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595959"/>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94256795-0937-9C48-7B7A-B35B8B6FF594}"/>
                </a:ext>
              </a:extLst>
            </p:cNvPr>
            <p:cNvSpPr/>
            <p:nvPr/>
          </p:nvSpPr>
          <p:spPr>
            <a:xfrm rot="5400000">
              <a:off x="5888097" y="193780"/>
              <a:ext cx="397127" cy="121997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3" name="Picture 2" descr="Grand River Solutions Logo">
              <a:extLst>
                <a:ext uri="{FF2B5EF4-FFF2-40B4-BE49-F238E27FC236}">
                  <a16:creationId xmlns:a16="http://schemas.microsoft.com/office/drawing/2014/main" id="{09DB4B99-D82E-04E8-1780-A7AB5191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919" y="6060091"/>
              <a:ext cx="4031166" cy="615873"/>
            </a:xfrm>
            <a:prstGeom prst="rect">
              <a:avLst/>
            </a:prstGeom>
          </p:spPr>
        </p:pic>
      </p:grpSp>
      <p:sp>
        <p:nvSpPr>
          <p:cNvPr id="7" name="Title 6">
            <a:extLst>
              <a:ext uri="{FF2B5EF4-FFF2-40B4-BE49-F238E27FC236}">
                <a16:creationId xmlns:a16="http://schemas.microsoft.com/office/drawing/2014/main" id="{DBD54654-DE2E-FF46-9D5E-8849E88ABDC7}"/>
              </a:ext>
            </a:extLst>
          </p:cNvPr>
          <p:cNvSpPr>
            <a:spLocks noGrp="1"/>
          </p:cNvSpPr>
          <p:nvPr>
            <p:ph type="title"/>
          </p:nvPr>
        </p:nvSpPr>
        <p:spPr>
          <a:xfrm>
            <a:off x="468372" y="901149"/>
            <a:ext cx="5847487" cy="1531810"/>
          </a:xfrm>
        </p:spPr>
        <p:txBody>
          <a:bodyPr>
            <a:noAutofit/>
          </a:bodyPr>
          <a:lstStyle/>
          <a:p>
            <a:pPr>
              <a:lnSpc>
                <a:spcPct val="100000"/>
              </a:lnSpc>
              <a:spcBef>
                <a:spcPts val="0"/>
              </a:spcBef>
            </a:pPr>
            <a:r>
              <a:rPr lang="en-US" sz="3200">
                <a:solidFill>
                  <a:srgbClr val="595959"/>
                </a:solidFill>
                <a:latin typeface="Century Gothic"/>
              </a:rPr>
              <a:t>Special Training for </a:t>
            </a:r>
          </a:p>
          <a:p>
            <a:pPr>
              <a:lnSpc>
                <a:spcPct val="100000"/>
              </a:lnSpc>
              <a:spcBef>
                <a:spcPts val="0"/>
              </a:spcBef>
            </a:pPr>
            <a:r>
              <a:rPr lang="en-US" sz="3200">
                <a:solidFill>
                  <a:srgbClr val="595959"/>
                </a:solidFill>
                <a:latin typeface="Century Gothic"/>
              </a:rPr>
              <a:t>The Boston Consortium</a:t>
            </a:r>
          </a:p>
          <a:p>
            <a:pPr>
              <a:lnSpc>
                <a:spcPct val="100000"/>
              </a:lnSpc>
              <a:spcBef>
                <a:spcPts val="0"/>
              </a:spcBef>
            </a:pPr>
            <a:r>
              <a:rPr lang="en-US" sz="2000">
                <a:solidFill>
                  <a:srgbClr val="595959"/>
                </a:solidFill>
                <a:latin typeface="Century Gothic"/>
              </a:rPr>
              <a:t>May 31, 2023</a:t>
            </a:r>
            <a:endParaRPr lang="en-US" sz="2000">
              <a:latin typeface="Century Gothic"/>
            </a:endParaRPr>
          </a:p>
        </p:txBody>
      </p:sp>
      <p:pic>
        <p:nvPicPr>
          <p:cNvPr id="2" name="Picture 3">
            <a:extLst>
              <a:ext uri="{FF2B5EF4-FFF2-40B4-BE49-F238E27FC236}">
                <a16:creationId xmlns:a16="http://schemas.microsoft.com/office/drawing/2014/main" id="{777E5D81-BD9E-AAD6-FEEA-98688A733636}"/>
              </a:ext>
            </a:extLst>
          </p:cNvPr>
          <p:cNvPicPr>
            <a:picLocks noChangeAspect="1"/>
          </p:cNvPicPr>
          <p:nvPr/>
        </p:nvPicPr>
        <p:blipFill rotWithShape="1">
          <a:blip r:embed="rId4"/>
          <a:srcRect l="18" r="7720" b="-159"/>
          <a:stretch/>
        </p:blipFill>
        <p:spPr>
          <a:xfrm>
            <a:off x="5355" y="2744404"/>
            <a:ext cx="12194437" cy="3727002"/>
          </a:xfrm>
          <a:prstGeom prst="rect">
            <a:avLst/>
          </a:prstGeom>
        </p:spPr>
      </p:pic>
    </p:spTree>
    <p:extLst>
      <p:ext uri="{BB962C8B-B14F-4D97-AF65-F5344CB8AC3E}">
        <p14:creationId xmlns:p14="http://schemas.microsoft.com/office/powerpoint/2010/main" val="1801322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D77C28-1908-4D8A-5F53-A093E79A687D}"/>
              </a:ext>
            </a:extLst>
          </p:cNvPr>
          <p:cNvSpPr>
            <a:spLocks noGrp="1"/>
          </p:cNvSpPr>
          <p:nvPr>
            <p:ph sz="quarter" idx="10"/>
          </p:nvPr>
        </p:nvSpPr>
        <p:spPr>
          <a:xfrm>
            <a:off x="489859" y="1639892"/>
            <a:ext cx="5401270" cy="4333590"/>
          </a:xfrm>
        </p:spPr>
        <p:txBody>
          <a:bodyPr vert="horz" lIns="182843" tIns="91422" rIns="182843" bIns="91422" rtlCol="0" anchor="t">
            <a:normAutofit fontScale="92500"/>
          </a:bodyPr>
          <a:lstStyle/>
          <a:p>
            <a:pPr marL="0" indent="0">
              <a:buNone/>
            </a:pPr>
            <a:r>
              <a:rPr lang="en-US">
                <a:ea typeface="Open Sans" panose="020B0606030504020204" pitchFamily="34" charset="0"/>
                <a:cs typeface="Open Sans" panose="020B0606030504020204" pitchFamily="34" charset="0"/>
              </a:rPr>
              <a:t>Do you have those texts?</a:t>
            </a:r>
          </a:p>
          <a:p>
            <a:pPr marL="0" indent="0">
              <a:buNone/>
            </a:pPr>
            <a:endParaRPr lang="en-US">
              <a:ea typeface="Open Sans" panose="020B0606030504020204" pitchFamily="34" charset="0"/>
              <a:cs typeface="Open Sans" panose="020B0606030504020204" pitchFamily="34" charset="0"/>
            </a:endParaRPr>
          </a:p>
          <a:p>
            <a:pPr marL="0" indent="0">
              <a:buNone/>
            </a:pPr>
            <a:r>
              <a:rPr lang="en-US">
                <a:ea typeface="Open Sans" panose="020B0606030504020204" pitchFamily="34" charset="0"/>
                <a:cs typeface="Open Sans" panose="020B0606030504020204" pitchFamily="34" charset="0"/>
              </a:rPr>
              <a:t>May I have those texts?</a:t>
            </a:r>
          </a:p>
          <a:p>
            <a:pPr marL="0" indent="0">
              <a:buNone/>
            </a:pPr>
            <a:endParaRPr lang="en-US">
              <a:ea typeface="Open Sans" panose="020B0606030504020204" pitchFamily="34" charset="0"/>
              <a:cs typeface="Open Sans" panose="020B0606030504020204" pitchFamily="34" charset="0"/>
            </a:endParaRPr>
          </a:p>
          <a:p>
            <a:pPr marL="0" indent="0">
              <a:buNone/>
            </a:pPr>
            <a:r>
              <a:rPr lang="en-US">
                <a:ea typeface="Open Sans" panose="020B0606030504020204" pitchFamily="34" charset="0"/>
                <a:cs typeface="Open Sans" panose="020B0606030504020204" pitchFamily="34" charset="0"/>
              </a:rPr>
              <a:t>Oh, they weren’t ‘texts,’ they were DMs?</a:t>
            </a:r>
          </a:p>
          <a:p>
            <a:pPr marL="0" indent="0">
              <a:buNone/>
            </a:pPr>
            <a:endParaRPr lang="en-US">
              <a:ea typeface="Open Sans" panose="020B0606030504020204" pitchFamily="34" charset="0"/>
              <a:cs typeface="Open Sans" panose="020B0606030504020204" pitchFamily="34" charset="0"/>
            </a:endParaRPr>
          </a:p>
          <a:p>
            <a:pPr marL="0" indent="0">
              <a:buNone/>
            </a:pPr>
            <a:r>
              <a:rPr lang="en-US">
                <a:ea typeface="Open Sans" panose="020B0606030504020204" pitchFamily="34" charset="0"/>
                <a:cs typeface="Open Sans" panose="020B0606030504020204" pitchFamily="34" charset="0"/>
              </a:rPr>
              <a:t>Who else might have seen them?</a:t>
            </a:r>
          </a:p>
          <a:p>
            <a:pPr marL="0" indent="0">
              <a:buNone/>
            </a:pPr>
            <a:endParaRPr lang="en-US">
              <a:ea typeface="Open Sans" panose="020B0606030504020204" pitchFamily="34" charset="0"/>
              <a:cs typeface="Open Sans" panose="020B0606030504020204" pitchFamily="34" charset="0"/>
            </a:endParaRPr>
          </a:p>
          <a:p>
            <a:pPr marL="0" indent="0">
              <a:buNone/>
            </a:pPr>
            <a:r>
              <a:rPr lang="en-US">
                <a:ea typeface="Open Sans" panose="020B0606030504020204" pitchFamily="34" charset="0"/>
                <a:cs typeface="Open Sans" panose="020B0606030504020204" pitchFamily="34" charset="0"/>
              </a:rPr>
              <a:t>Was anyone else copied?</a:t>
            </a:r>
          </a:p>
        </p:txBody>
      </p:sp>
      <p:sp>
        <p:nvSpPr>
          <p:cNvPr id="2" name="Title 1">
            <a:extLst>
              <a:ext uri="{FF2B5EF4-FFF2-40B4-BE49-F238E27FC236}">
                <a16:creationId xmlns:a16="http://schemas.microsoft.com/office/drawing/2014/main" id="{254637F2-B6E5-EAF5-4AC9-FBF1D8378A99}"/>
              </a:ext>
            </a:extLst>
          </p:cNvPr>
          <p:cNvSpPr>
            <a:spLocks noGrp="1"/>
          </p:cNvSpPr>
          <p:nvPr>
            <p:ph type="title"/>
          </p:nvPr>
        </p:nvSpPr>
        <p:spPr>
          <a:xfrm>
            <a:off x="489858" y="466729"/>
            <a:ext cx="11236478" cy="891895"/>
          </a:xfrm>
        </p:spPr>
        <p:txBody>
          <a:bodyPr/>
          <a:lstStyle/>
          <a:p>
            <a:r>
              <a:rPr lang="en-US"/>
              <a:t>She Texted Me “All the Time”</a:t>
            </a:r>
          </a:p>
        </p:txBody>
      </p:sp>
      <p:pic>
        <p:nvPicPr>
          <p:cNvPr id="4" name="Picture 4" descr="People walking in street using cell phones">
            <a:extLst>
              <a:ext uri="{FF2B5EF4-FFF2-40B4-BE49-F238E27FC236}">
                <a16:creationId xmlns:a16="http://schemas.microsoft.com/office/drawing/2014/main" id="{63AD5D2D-FAD1-9048-1BD8-28066B0617BA}"/>
              </a:ext>
            </a:extLst>
          </p:cNvPr>
          <p:cNvPicPr>
            <a:picLocks noChangeAspect="1"/>
          </p:cNvPicPr>
          <p:nvPr/>
        </p:nvPicPr>
        <p:blipFill>
          <a:blip r:embed="rId2"/>
          <a:stretch>
            <a:fillRect/>
          </a:stretch>
        </p:blipFill>
        <p:spPr>
          <a:xfrm>
            <a:off x="6316134" y="1997047"/>
            <a:ext cx="5875864" cy="3304172"/>
          </a:xfrm>
          <a:prstGeom prst="rect">
            <a:avLst/>
          </a:prstGeom>
        </p:spPr>
      </p:pic>
    </p:spTree>
    <p:extLst>
      <p:ext uri="{BB962C8B-B14F-4D97-AF65-F5344CB8AC3E}">
        <p14:creationId xmlns:p14="http://schemas.microsoft.com/office/powerpoint/2010/main" val="47676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3CDCE1-C41A-BD05-7637-EFD952421B4D}"/>
              </a:ext>
            </a:extLst>
          </p:cNvPr>
          <p:cNvSpPr>
            <a:spLocks noGrp="1"/>
          </p:cNvSpPr>
          <p:nvPr>
            <p:ph sz="quarter" idx="10"/>
          </p:nvPr>
        </p:nvSpPr>
        <p:spPr/>
        <p:txBody>
          <a:bodyPr vert="horz" lIns="182843" tIns="91422" rIns="182843" bIns="91422" rtlCol="0" anchor="t">
            <a:normAutofit/>
          </a:bodyPr>
          <a:lstStyle/>
          <a:p>
            <a:pPr marL="227965" indent="-227965"/>
            <a:r>
              <a:rPr lang="en-US">
                <a:latin typeface="Century Gothic"/>
                <a:ea typeface="Open Sans Light"/>
                <a:cs typeface="Poppins"/>
              </a:rPr>
              <a:t>First Complainant said there were three friends of theirs in the bar.  In the second interview, Complainant said there were “a few people, maybe 5 or 6 friends” in the bar.  Based on this inconsistency, I find that Complainant lacks credibility.</a:t>
            </a:r>
          </a:p>
          <a:p>
            <a:pPr marL="227965" indent="-227965"/>
            <a:endParaRPr lang="en-US"/>
          </a:p>
          <a:p>
            <a:pPr marL="227965" indent="-227965"/>
            <a:r>
              <a:rPr lang="en-US">
                <a:latin typeface="Century Gothic"/>
                <a:ea typeface="Open Sans Light"/>
                <a:cs typeface="Poppins"/>
              </a:rPr>
              <a:t>Respondent never mentioned that they had been in a relationship with Witness 2, a key witness.  Because they did not offer this information, Respondent lacks credibility.</a:t>
            </a:r>
          </a:p>
          <a:p>
            <a:pPr marL="227965" indent="-227965"/>
            <a:endParaRPr lang="en-US"/>
          </a:p>
          <a:p>
            <a:pPr marL="227965" indent="-227965"/>
            <a:r>
              <a:rPr lang="en-US">
                <a:latin typeface="Century Gothic"/>
                <a:ea typeface="Open Sans Light"/>
                <a:cs typeface="Poppins"/>
              </a:rPr>
              <a:t>The witness did not explain where she was standing, and how she could have seen into the room, and therefore is not a reliable witness.</a:t>
            </a:r>
          </a:p>
        </p:txBody>
      </p:sp>
      <p:sp>
        <p:nvSpPr>
          <p:cNvPr id="2" name="Title 1">
            <a:extLst>
              <a:ext uri="{FF2B5EF4-FFF2-40B4-BE49-F238E27FC236}">
                <a16:creationId xmlns:a16="http://schemas.microsoft.com/office/drawing/2014/main" id="{13EAD44C-EB2E-2CF1-65DA-3F11AB39D919}"/>
              </a:ext>
            </a:extLst>
          </p:cNvPr>
          <p:cNvSpPr>
            <a:spLocks noGrp="1"/>
          </p:cNvSpPr>
          <p:nvPr>
            <p:ph type="title"/>
          </p:nvPr>
        </p:nvSpPr>
        <p:spPr>
          <a:xfrm>
            <a:off x="380297" y="463100"/>
            <a:ext cx="10973505" cy="891895"/>
          </a:xfrm>
        </p:spPr>
        <p:txBody>
          <a:bodyPr/>
          <a:lstStyle/>
          <a:p>
            <a:r>
              <a:rPr lang="en-US"/>
              <a:t>They Never Explained </a:t>
            </a:r>
          </a:p>
        </p:txBody>
      </p:sp>
    </p:spTree>
    <p:extLst>
      <p:ext uri="{BB962C8B-B14F-4D97-AF65-F5344CB8AC3E}">
        <p14:creationId xmlns:p14="http://schemas.microsoft.com/office/powerpoint/2010/main" val="2818587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7D094-4E04-70BD-72E2-750FF08CF537}"/>
              </a:ext>
            </a:extLst>
          </p:cNvPr>
          <p:cNvSpPr>
            <a:spLocks noGrp="1"/>
          </p:cNvSpPr>
          <p:nvPr>
            <p:ph sz="quarter" idx="10"/>
          </p:nvPr>
        </p:nvSpPr>
        <p:spPr>
          <a:xfrm>
            <a:off x="1040697" y="1944692"/>
            <a:ext cx="11369764" cy="4333590"/>
          </a:xfrm>
        </p:spPr>
        <p:txBody>
          <a:bodyPr/>
          <a:lstStyle/>
          <a:p>
            <a:pPr marL="0" indent="0">
              <a:buNone/>
            </a:pPr>
            <a:r>
              <a:rPr lang="en-US"/>
              <a:t>What does that mean to you?</a:t>
            </a:r>
          </a:p>
          <a:p>
            <a:pPr marL="0" indent="0">
              <a:buNone/>
            </a:pPr>
            <a:r>
              <a:rPr lang="en-US"/>
              <a:t>Can you describe what that felt like to you?</a:t>
            </a:r>
          </a:p>
          <a:p>
            <a:pPr marL="0" indent="0">
              <a:buNone/>
            </a:pPr>
            <a:r>
              <a:rPr lang="en-US"/>
              <a:t>At the time, what did you think might happen if you said “no”?</a:t>
            </a:r>
          </a:p>
          <a:p>
            <a:pPr marL="0" indent="0">
              <a:buNone/>
            </a:pPr>
            <a:r>
              <a:rPr lang="en-US"/>
              <a:t>How many times did they ask you?  Over what period of time?  </a:t>
            </a:r>
          </a:p>
          <a:p>
            <a:pPr marL="0" indent="0">
              <a:buNone/>
            </a:pPr>
            <a:r>
              <a:rPr lang="en-US"/>
              <a:t>How many people were around?  In what type of space?</a:t>
            </a:r>
          </a:p>
          <a:p>
            <a:pPr marL="0" indent="0">
              <a:buNone/>
            </a:pPr>
            <a:r>
              <a:rPr lang="en-US"/>
              <a:t>In addition to asking repeatedly, was anything else going on?</a:t>
            </a:r>
          </a:p>
          <a:p>
            <a:pPr marL="0" indent="0">
              <a:buNone/>
            </a:pPr>
            <a:r>
              <a:rPr lang="en-US"/>
              <a:t>Was there a threat?  Of what?  How was it expressed?</a:t>
            </a:r>
          </a:p>
          <a:p>
            <a:pPr marL="0" indent="0">
              <a:buNone/>
            </a:pPr>
            <a:endParaRPr lang="en-US"/>
          </a:p>
        </p:txBody>
      </p:sp>
      <p:sp>
        <p:nvSpPr>
          <p:cNvPr id="2" name="Title 1">
            <a:extLst>
              <a:ext uri="{FF2B5EF4-FFF2-40B4-BE49-F238E27FC236}">
                <a16:creationId xmlns:a16="http://schemas.microsoft.com/office/drawing/2014/main" id="{00FE0C2F-AF0A-E2B6-43E9-2D598DCAC975}"/>
              </a:ext>
            </a:extLst>
          </p:cNvPr>
          <p:cNvSpPr>
            <a:spLocks noGrp="1"/>
          </p:cNvSpPr>
          <p:nvPr>
            <p:ph type="title"/>
          </p:nvPr>
        </p:nvSpPr>
        <p:spPr>
          <a:xfrm>
            <a:off x="380297" y="446315"/>
            <a:ext cx="11396837" cy="1166310"/>
          </a:xfrm>
        </p:spPr>
        <p:txBody>
          <a:bodyPr/>
          <a:lstStyle/>
          <a:p>
            <a:r>
              <a:rPr lang="en-US"/>
              <a:t>“I Didn’t Want to, But I Felt Coerced”</a:t>
            </a:r>
          </a:p>
        </p:txBody>
      </p:sp>
    </p:spTree>
    <p:extLst>
      <p:ext uri="{BB962C8B-B14F-4D97-AF65-F5344CB8AC3E}">
        <p14:creationId xmlns:p14="http://schemas.microsoft.com/office/powerpoint/2010/main" val="427575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C65096-2127-FD71-D269-CD5A1D356DA5}"/>
              </a:ext>
              <a:ext uri="{C183D7F6-B498-43B3-948B-1728B52AA6E4}">
                <adec:decorative xmlns:adec="http://schemas.microsoft.com/office/drawing/2017/decorative" val="1"/>
              </a:ext>
            </a:extLst>
          </p:cNvPr>
          <p:cNvGrpSpPr/>
          <p:nvPr/>
        </p:nvGrpSpPr>
        <p:grpSpPr>
          <a:xfrm>
            <a:off x="5247" y="0"/>
            <a:ext cx="12188825" cy="6858000"/>
            <a:chOff x="0" y="0"/>
            <a:chExt cx="24377650" cy="13716000"/>
          </a:xfrm>
        </p:grpSpPr>
        <p:sp>
          <p:nvSpPr>
            <p:cNvPr id="3" name="Rectangle 2">
              <a:extLst>
                <a:ext uri="{FF2B5EF4-FFF2-40B4-BE49-F238E27FC236}">
                  <a16:creationId xmlns:a16="http://schemas.microsoft.com/office/drawing/2014/main" id="{124C6387-F75C-9BA5-1958-660F292AA6FE}"/>
                </a:ext>
                <a:ext uri="{C183D7F6-B498-43B3-948B-1728B52AA6E4}">
                  <adec:decorative xmlns:adec="http://schemas.microsoft.com/office/drawing/2017/decorative" val="1"/>
                </a:ext>
              </a:extLst>
            </p:cNvPr>
            <p:cNvSpPr/>
            <p:nvPr/>
          </p:nvSpPr>
          <p:spPr>
            <a:xfrm>
              <a:off x="0" y="0"/>
              <a:ext cx="24377650" cy="287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779CE7C2-9135-7AA8-8EFD-05E1B6B76E0C}"/>
                </a:ext>
                <a:ext uri="{C183D7F6-B498-43B3-948B-1728B52AA6E4}">
                  <adec:decorative xmlns:adec="http://schemas.microsoft.com/office/drawing/2017/decorative" val="1"/>
                </a:ext>
              </a:extLst>
            </p:cNvPr>
            <p:cNvSpPr/>
            <p:nvPr/>
          </p:nvSpPr>
          <p:spPr>
            <a:xfrm>
              <a:off x="0" y="12915900"/>
              <a:ext cx="24377650" cy="8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 name="Title 7">
            <a:extLst>
              <a:ext uri="{FF2B5EF4-FFF2-40B4-BE49-F238E27FC236}">
                <a16:creationId xmlns:a16="http://schemas.microsoft.com/office/drawing/2014/main" id="{BFEB8D2D-A463-C0A8-CF0D-320C7E773393}"/>
              </a:ext>
            </a:extLst>
          </p:cNvPr>
          <p:cNvSpPr txBox="1">
            <a:spLocks noGrp="1"/>
          </p:cNvSpPr>
          <p:nvPr>
            <p:ph type="title" idx="4294967295"/>
          </p:nvPr>
        </p:nvSpPr>
        <p:spPr>
          <a:xfrm>
            <a:off x="337465" y="386690"/>
            <a:ext cx="12188825" cy="661720"/>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defTabSz="914217">
              <a:lnSpc>
                <a:spcPct val="100000"/>
              </a:lnSpc>
              <a:spcBef>
                <a:spcPts val="0"/>
              </a:spcBef>
              <a:defRPr/>
            </a:pPr>
            <a:r>
              <a:rPr lang="en-US">
                <a:solidFill>
                  <a:schemeClr val="bg1"/>
                </a:solidFill>
                <a:latin typeface="Century Gothic" panose="020B0502020202020204" pitchFamily="34" charset="0"/>
                <a:ea typeface="Open Sans" panose="020B0606030504020204" pitchFamily="34" charset="0"/>
                <a:cs typeface="Open Sans" panose="020B0606030504020204" pitchFamily="34" charset="0"/>
              </a:rPr>
              <a:t>WHAT LANE IS YOUR LANE?</a:t>
            </a:r>
            <a:endParaRPr lang="en-US" sz="4000" spc="300">
              <a:solidFill>
                <a:schemeClr val="bg1"/>
              </a:solidFill>
              <a:ea typeface="+mn-ea"/>
              <a:cs typeface="Poppins" pitchFamily="2" charset="77"/>
            </a:endParaRPr>
          </a:p>
        </p:txBody>
      </p:sp>
      <p:pic>
        <p:nvPicPr>
          <p:cNvPr id="11" name="Picture 10" descr="Wheelchair racers">
            <a:extLst>
              <a:ext uri="{FF2B5EF4-FFF2-40B4-BE49-F238E27FC236}">
                <a16:creationId xmlns:a16="http://schemas.microsoft.com/office/drawing/2014/main" id="{809CA328-E6AC-459F-45D1-AC0F89E122AF}"/>
              </a:ext>
            </a:extLst>
          </p:cNvPr>
          <p:cNvPicPr>
            <a:picLocks noChangeAspect="1"/>
          </p:cNvPicPr>
          <p:nvPr/>
        </p:nvPicPr>
        <p:blipFill>
          <a:blip r:embed="rId3"/>
          <a:srcRect l="9569" r="9569"/>
          <a:stretch/>
        </p:blipFill>
        <p:spPr>
          <a:xfrm>
            <a:off x="-1" y="1435100"/>
            <a:ext cx="6096001" cy="5022850"/>
          </a:xfrm>
          <a:prstGeom prst="rect">
            <a:avLst/>
          </a:prstGeom>
        </p:spPr>
      </p:pic>
      <p:sp>
        <p:nvSpPr>
          <p:cNvPr id="10" name="TextBox 9" descr="Stay In Your Lane&#10;How Do You Know&#10;How To Correct">
            <a:extLst>
              <a:ext uri="{FF2B5EF4-FFF2-40B4-BE49-F238E27FC236}">
                <a16:creationId xmlns:a16="http://schemas.microsoft.com/office/drawing/2014/main" id="{EDDB03D0-9FCF-2213-7F30-22F650388AD8}"/>
              </a:ext>
            </a:extLst>
          </p:cNvPr>
          <p:cNvSpPr txBox="1"/>
          <p:nvPr/>
        </p:nvSpPr>
        <p:spPr>
          <a:xfrm>
            <a:off x="6510344" y="1928322"/>
            <a:ext cx="5427663" cy="4031873"/>
          </a:xfrm>
          <a:prstGeom prst="rect">
            <a:avLst/>
          </a:prstGeom>
          <a:noFill/>
        </p:spPr>
        <p:txBody>
          <a:bodyPr wrap="square">
            <a:spAutoFit/>
          </a:bodyPr>
          <a:lstStyle/>
          <a:p>
            <a:pPr marL="342900" indent="-342900">
              <a:buFont typeface="Arial" panose="020B0604020202020204" pitchFamily="34" charset="0"/>
              <a:buChar char="•"/>
            </a:pPr>
            <a:r>
              <a:rPr lang="en-US" sz="3200">
                <a:latin typeface="Century Gothic" panose="020B0502020202020204" pitchFamily="34" charset="0"/>
                <a:ea typeface="Open Sans" panose="020B0606030504020204" pitchFamily="34" charset="0"/>
                <a:cs typeface="Open Sans" panose="020B0606030504020204" pitchFamily="34" charset="0"/>
              </a:rPr>
              <a:t>Investigator</a:t>
            </a:r>
          </a:p>
          <a:p>
            <a:pPr marL="342900" indent="-342900">
              <a:buFont typeface="Arial" panose="020B0604020202020204" pitchFamily="34" charset="0"/>
              <a:buChar char="•"/>
            </a:pPr>
            <a:r>
              <a:rPr lang="en-US" sz="3200">
                <a:latin typeface="Century Gothic" panose="020B0502020202020204" pitchFamily="34" charset="0"/>
                <a:ea typeface="Open Sans" panose="020B0606030504020204" pitchFamily="34" charset="0"/>
                <a:cs typeface="Open Sans" panose="020B0606030504020204" pitchFamily="34" charset="0"/>
              </a:rPr>
              <a:t>Title IX Coordinator</a:t>
            </a:r>
          </a:p>
          <a:p>
            <a:pPr marL="342900" indent="-342900">
              <a:buFont typeface="Arial" panose="020B0604020202020204" pitchFamily="34" charset="0"/>
              <a:buChar char="•"/>
            </a:pPr>
            <a:r>
              <a:rPr lang="en-US" sz="3200">
                <a:latin typeface="Century Gothic" panose="020B0502020202020204" pitchFamily="34" charset="0"/>
                <a:ea typeface="Open Sans" panose="020B0606030504020204" pitchFamily="34" charset="0"/>
                <a:cs typeface="Open Sans" panose="020B0606030504020204" pitchFamily="34" charset="0"/>
              </a:rPr>
              <a:t>Supervisor of Coordinator</a:t>
            </a:r>
          </a:p>
          <a:p>
            <a:pPr marL="342900" indent="-342900">
              <a:buFont typeface="Arial" panose="020B0604020202020204" pitchFamily="34" charset="0"/>
              <a:buChar char="•"/>
            </a:pPr>
            <a:r>
              <a:rPr lang="en-US" sz="3200">
                <a:latin typeface="Century Gothic" panose="020B0502020202020204" pitchFamily="34" charset="0"/>
                <a:ea typeface="Open Sans" panose="020B0606030504020204" pitchFamily="34" charset="0"/>
                <a:cs typeface="Open Sans" panose="020B0606030504020204" pitchFamily="34" charset="0"/>
              </a:rPr>
              <a:t>College/University President</a:t>
            </a:r>
          </a:p>
          <a:p>
            <a:pPr marL="342900" indent="-342900">
              <a:buFont typeface="Arial" panose="020B0604020202020204" pitchFamily="34" charset="0"/>
              <a:buChar char="•"/>
            </a:pPr>
            <a:r>
              <a:rPr lang="en-US" sz="3200">
                <a:latin typeface="Century Gothic" panose="020B0502020202020204" pitchFamily="34" charset="0"/>
                <a:ea typeface="Open Sans" panose="020B0606030504020204" pitchFamily="34" charset="0"/>
                <a:cs typeface="Open Sans" panose="020B0606030504020204" pitchFamily="34" charset="0"/>
              </a:rPr>
              <a:t>Counsel’s office</a:t>
            </a:r>
          </a:p>
          <a:p>
            <a:pPr marL="342900" indent="-342900">
              <a:buFont typeface="Arial" panose="020B0604020202020204" pitchFamily="34" charset="0"/>
              <a:buChar char="•"/>
            </a:pPr>
            <a:r>
              <a:rPr lang="en-US" sz="3200">
                <a:latin typeface="Century Gothic" panose="020B0502020202020204" pitchFamily="34" charset="0"/>
                <a:ea typeface="Open Sans" panose="020B0606030504020204" pitchFamily="34" charset="0"/>
                <a:cs typeface="Open Sans" panose="020B0606030504020204" pitchFamily="34" charset="0"/>
              </a:rPr>
              <a:t>Outside counsel</a:t>
            </a:r>
          </a:p>
        </p:txBody>
      </p:sp>
      <p:pic>
        <p:nvPicPr>
          <p:cNvPr id="2" name="Picture 1" descr="Grand River Solutions Logo&#10;">
            <a:extLst>
              <a:ext uri="{FF2B5EF4-FFF2-40B4-BE49-F238E27FC236}">
                <a16:creationId xmlns:a16="http://schemas.microsoft.com/office/drawing/2014/main" id="{29475922-520A-FB4E-3372-811D81E31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176" y="6433134"/>
            <a:ext cx="4031166" cy="615873"/>
          </a:xfrm>
          <a:prstGeom prst="rect">
            <a:avLst/>
          </a:prstGeom>
        </p:spPr>
      </p:pic>
    </p:spTree>
    <p:extLst>
      <p:ext uri="{BB962C8B-B14F-4D97-AF65-F5344CB8AC3E}">
        <p14:creationId xmlns:p14="http://schemas.microsoft.com/office/powerpoint/2010/main" val="252424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4921-99C4-C73D-E348-81A6F9098692}"/>
              </a:ext>
            </a:extLst>
          </p:cNvPr>
          <p:cNvSpPr>
            <a:spLocks noGrp="1"/>
          </p:cNvSpPr>
          <p:nvPr>
            <p:ph type="title"/>
          </p:nvPr>
        </p:nvSpPr>
        <p:spPr>
          <a:xfrm>
            <a:off x="423851" y="595543"/>
            <a:ext cx="11337473" cy="891895"/>
          </a:xfrm>
        </p:spPr>
        <p:txBody>
          <a:bodyPr anchor="t">
            <a:noAutofit/>
          </a:bodyPr>
          <a:lstStyle/>
          <a:p>
            <a:r>
              <a:rPr lang="en-US" b="1"/>
              <a:t>DEAR COUNSEL . . .   WHAT LANE ARE YOU IN?</a:t>
            </a:r>
            <a:br>
              <a:rPr lang="en-US" b="1"/>
            </a:br>
            <a:endParaRPr lang="en-US" b="1"/>
          </a:p>
        </p:txBody>
      </p:sp>
      <p:pic>
        <p:nvPicPr>
          <p:cNvPr id="5" name="Picture 4" descr="A puffer fish with a mouth open&#10;&#10;Description automatically generated with low confidence">
            <a:extLst>
              <a:ext uri="{FF2B5EF4-FFF2-40B4-BE49-F238E27FC236}">
                <a16:creationId xmlns:a16="http://schemas.microsoft.com/office/drawing/2014/main" id="{0621138D-1735-9A9D-A017-0FF707923AF6}"/>
              </a:ext>
            </a:extLst>
          </p:cNvPr>
          <p:cNvPicPr>
            <a:picLocks noChangeAspect="1"/>
          </p:cNvPicPr>
          <p:nvPr/>
        </p:nvPicPr>
        <p:blipFill>
          <a:blip r:embed="rId2"/>
          <a:stretch>
            <a:fillRect/>
          </a:stretch>
        </p:blipFill>
        <p:spPr>
          <a:xfrm>
            <a:off x="3189752" y="1891847"/>
            <a:ext cx="5805669" cy="3863974"/>
          </a:xfrm>
          <a:prstGeom prst="rect">
            <a:avLst/>
          </a:prstGeom>
        </p:spPr>
      </p:pic>
    </p:spTree>
    <p:extLst>
      <p:ext uri="{BB962C8B-B14F-4D97-AF65-F5344CB8AC3E}">
        <p14:creationId xmlns:p14="http://schemas.microsoft.com/office/powerpoint/2010/main" val="134601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ostriches">
            <a:extLst>
              <a:ext uri="{FF2B5EF4-FFF2-40B4-BE49-F238E27FC236}">
                <a16:creationId xmlns:a16="http://schemas.microsoft.com/office/drawing/2014/main" id="{1F557302-637D-FCDB-897A-96626C218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952672"/>
            <a:ext cx="7228115" cy="5151188"/>
          </a:xfrm>
          <a:prstGeom prst="rect">
            <a:avLst/>
          </a:prstGeom>
        </p:spPr>
      </p:pic>
      <p:sp>
        <p:nvSpPr>
          <p:cNvPr id="2" name="TextBox 1">
            <a:extLst>
              <a:ext uri="{FF2B5EF4-FFF2-40B4-BE49-F238E27FC236}">
                <a16:creationId xmlns:a16="http://schemas.microsoft.com/office/drawing/2014/main" id="{E6C55A66-4EB7-F432-7D5B-BC9464973F1F}"/>
              </a:ext>
            </a:extLst>
          </p:cNvPr>
          <p:cNvSpPr txBox="1"/>
          <p:nvPr/>
        </p:nvSpPr>
        <p:spPr>
          <a:xfrm>
            <a:off x="7393282" y="3324557"/>
            <a:ext cx="4365172" cy="607346"/>
          </a:xfrm>
          <a:prstGeom prst="rect">
            <a:avLst/>
          </a:prstGeom>
          <a:noFill/>
        </p:spPr>
        <p:txBody>
          <a:bodyPr wrap="square" rtlCol="0">
            <a:spAutoFit/>
          </a:bodyPr>
          <a:lstStyle/>
          <a:p>
            <a:pPr algn="ctr"/>
            <a:r>
              <a:rPr lang="en-US" sz="2000">
                <a:latin typeface="Century Gothic" panose="020B0502020202020204" pitchFamily="34" charset="0"/>
              </a:rPr>
              <a:t>But that’s not what I heard . . .</a:t>
            </a:r>
            <a:endParaRPr lang="en-US" sz="3000">
              <a:solidFill>
                <a:schemeClr val="accent6"/>
              </a:solidFill>
              <a:latin typeface="Century Gothic" panose="020B0502020202020204" pitchFamily="34" charset="0"/>
            </a:endParaRPr>
          </a:p>
          <a:p>
            <a:pPr>
              <a:lnSpc>
                <a:spcPts val="1800"/>
              </a:lnSpc>
            </a:pPr>
            <a:endParaRPr lang="en-US" sz="1000">
              <a:latin typeface="Palatino Linotype" panose="02040502050505030304" pitchFamily="18" charset="0"/>
              <a:cs typeface="Big Caslon Medium" panose="02000603090000020003" pitchFamily="2" charset="-79"/>
            </a:endParaRPr>
          </a:p>
        </p:txBody>
      </p:sp>
      <p:sp>
        <p:nvSpPr>
          <p:cNvPr id="10" name="Title 9">
            <a:extLst>
              <a:ext uri="{FF2B5EF4-FFF2-40B4-BE49-F238E27FC236}">
                <a16:creationId xmlns:a16="http://schemas.microsoft.com/office/drawing/2014/main" id="{AACB1C30-0DC2-2746-8B97-FDE640687485}"/>
              </a:ext>
            </a:extLst>
          </p:cNvPr>
          <p:cNvSpPr txBox="1">
            <a:spLocks noGrp="1"/>
          </p:cNvSpPr>
          <p:nvPr>
            <p:ph type="title" idx="4294967295"/>
          </p:nvPr>
        </p:nvSpPr>
        <p:spPr>
          <a:xfrm>
            <a:off x="7937863" y="2141268"/>
            <a:ext cx="3276010" cy="784830"/>
          </a:xfrm>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spAutoFit/>
          </a:bodyPr>
          <a:lstStyle/>
          <a:p>
            <a:pPr algn="ctr" defTabSz="914217">
              <a:lnSpc>
                <a:spcPct val="100000"/>
              </a:lnSpc>
              <a:spcBef>
                <a:spcPts val="0"/>
              </a:spcBef>
              <a:defRPr/>
            </a:pPr>
            <a:r>
              <a:rPr lang="en-US" sz="4800" b="0" spc="-145">
                <a:solidFill>
                  <a:schemeClr val="tx2"/>
                </a:solidFill>
                <a:latin typeface="Century Gothic" panose="020B0502020202020204" pitchFamily="34" charset="0"/>
                <a:ea typeface="Open Sans" panose="020B0606030504020204" pitchFamily="34" charset="0"/>
                <a:cs typeface="Open Sans" panose="020B0606030504020204" pitchFamily="34" charset="0"/>
              </a:rPr>
              <a:t>HEARINGS</a:t>
            </a:r>
          </a:p>
        </p:txBody>
      </p:sp>
      <p:pic>
        <p:nvPicPr>
          <p:cNvPr id="3" name="Picture 2" descr="Grand River Solutions Logo">
            <a:extLst>
              <a:ext uri="{FF2B5EF4-FFF2-40B4-BE49-F238E27FC236}">
                <a16:creationId xmlns:a16="http://schemas.microsoft.com/office/drawing/2014/main" id="{CE2842EC-B35B-1BEE-FDA4-AA384BA24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Tree>
    <p:extLst>
      <p:ext uri="{BB962C8B-B14F-4D97-AF65-F5344CB8AC3E}">
        <p14:creationId xmlns:p14="http://schemas.microsoft.com/office/powerpoint/2010/main" val="364295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836A9E-2B01-B1EC-D329-E07A95EDBA7A}"/>
              </a:ext>
            </a:extLst>
          </p:cNvPr>
          <p:cNvSpPr/>
          <p:nvPr/>
        </p:nvSpPr>
        <p:spPr>
          <a:xfrm>
            <a:off x="0" y="0"/>
            <a:ext cx="4546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AA4C0-3D1A-2F98-4FA5-8F1951FEFE9C}"/>
              </a:ext>
            </a:extLst>
          </p:cNvPr>
          <p:cNvSpPr>
            <a:spLocks noGrp="1"/>
          </p:cNvSpPr>
          <p:nvPr>
            <p:ph type="title"/>
          </p:nvPr>
        </p:nvSpPr>
        <p:spPr>
          <a:xfrm>
            <a:off x="304800" y="810165"/>
            <a:ext cx="4082488" cy="4928962"/>
          </a:xfrm>
        </p:spPr>
        <p:txBody>
          <a:bodyPr>
            <a:normAutofit/>
          </a:bodyPr>
          <a:lstStyle/>
          <a:p>
            <a:pPr algn="ctr"/>
            <a:r>
              <a:rPr lang="en-US" sz="4000"/>
              <a:t>HEARINGS</a:t>
            </a:r>
            <a:endParaRPr lang="en-US" sz="4000">
              <a:solidFill>
                <a:schemeClr val="accent1"/>
              </a:solidFill>
            </a:endParaRPr>
          </a:p>
        </p:txBody>
      </p:sp>
      <p:pic>
        <p:nvPicPr>
          <p:cNvPr id="6" name="Picture 5" descr="Grand River Solutions Logo">
            <a:extLst>
              <a:ext uri="{FF2B5EF4-FFF2-40B4-BE49-F238E27FC236}">
                <a16:creationId xmlns:a16="http://schemas.microsoft.com/office/drawing/2014/main" id="{9005E9B5-DA08-DAA7-78BD-DAF5DDA76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
        <p:nvSpPr>
          <p:cNvPr id="5" name="Rectangle 4">
            <a:extLst>
              <a:ext uri="{FF2B5EF4-FFF2-40B4-BE49-F238E27FC236}">
                <a16:creationId xmlns:a16="http://schemas.microsoft.com/office/drawing/2014/main" id="{BAF86DBF-8DA7-C081-A434-F06CAC9A546C}"/>
              </a:ext>
            </a:extLst>
          </p:cNvPr>
          <p:cNvSpPr/>
          <p:nvPr/>
        </p:nvSpPr>
        <p:spPr>
          <a:xfrm>
            <a:off x="4706322" y="453719"/>
            <a:ext cx="727213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rPr>
              <a:t>Live, but can be remote</a:t>
            </a:r>
          </a:p>
        </p:txBody>
      </p:sp>
      <p:sp>
        <p:nvSpPr>
          <p:cNvPr id="7" name="Rectangle 6">
            <a:extLst>
              <a:ext uri="{FF2B5EF4-FFF2-40B4-BE49-F238E27FC236}">
                <a16:creationId xmlns:a16="http://schemas.microsoft.com/office/drawing/2014/main" id="{65DFFBC3-C8F1-3F92-F445-E618F9A02AD5}"/>
              </a:ext>
            </a:extLst>
          </p:cNvPr>
          <p:cNvSpPr/>
          <p:nvPr/>
        </p:nvSpPr>
        <p:spPr>
          <a:xfrm>
            <a:off x="4716261" y="1305508"/>
            <a:ext cx="727213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No compelled participation </a:t>
            </a:r>
          </a:p>
        </p:txBody>
      </p:sp>
      <p:sp>
        <p:nvSpPr>
          <p:cNvPr id="8" name="Rectangle 7">
            <a:extLst>
              <a:ext uri="{FF2B5EF4-FFF2-40B4-BE49-F238E27FC236}">
                <a16:creationId xmlns:a16="http://schemas.microsoft.com/office/drawing/2014/main" id="{47DB8BE8-9137-1413-98B5-183D73524E83}"/>
              </a:ext>
            </a:extLst>
          </p:cNvPr>
          <p:cNvSpPr/>
          <p:nvPr/>
        </p:nvSpPr>
        <p:spPr>
          <a:xfrm>
            <a:off x="4716261" y="2157297"/>
            <a:ext cx="727213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ea typeface="Open Sans" panose="020B0606030504020204" pitchFamily="34" charset="0"/>
                <a:cs typeface="Open Sans" panose="020B0606030504020204" pitchFamily="34" charset="0"/>
              </a:rPr>
              <a:t>Cross-examination/questioning</a:t>
            </a:r>
          </a:p>
        </p:txBody>
      </p:sp>
      <p:sp>
        <p:nvSpPr>
          <p:cNvPr id="10" name="Rectangle 9">
            <a:extLst>
              <a:ext uri="{FF2B5EF4-FFF2-40B4-BE49-F238E27FC236}">
                <a16:creationId xmlns:a16="http://schemas.microsoft.com/office/drawing/2014/main" id="{A93A2DFB-071E-6829-20EE-152F29AAD6C2}"/>
              </a:ext>
            </a:extLst>
          </p:cNvPr>
          <p:cNvSpPr/>
          <p:nvPr/>
        </p:nvSpPr>
        <p:spPr>
          <a:xfrm>
            <a:off x="4716261" y="3009086"/>
            <a:ext cx="727213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Relevancy: Hearing Officer/Panel</a:t>
            </a:r>
          </a:p>
        </p:txBody>
      </p:sp>
      <p:sp>
        <p:nvSpPr>
          <p:cNvPr id="11" name="Rectangle 10">
            <a:extLst>
              <a:ext uri="{FF2B5EF4-FFF2-40B4-BE49-F238E27FC236}">
                <a16:creationId xmlns:a16="http://schemas.microsoft.com/office/drawing/2014/main" id="{14FBD671-CFAE-182C-EB2E-6454281179E4}"/>
              </a:ext>
            </a:extLst>
          </p:cNvPr>
          <p:cNvSpPr/>
          <p:nvPr/>
        </p:nvSpPr>
        <p:spPr>
          <a:xfrm>
            <a:off x="4716261" y="3860875"/>
            <a:ext cx="7262191" cy="685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Written decision with road-map</a:t>
            </a:r>
          </a:p>
        </p:txBody>
      </p:sp>
      <p:sp>
        <p:nvSpPr>
          <p:cNvPr id="14" name="Rectangle 13">
            <a:extLst>
              <a:ext uri="{FF2B5EF4-FFF2-40B4-BE49-F238E27FC236}">
                <a16:creationId xmlns:a16="http://schemas.microsoft.com/office/drawing/2014/main" id="{690A55EE-F230-BF1A-F2FC-01CE22F8F51C}"/>
              </a:ext>
            </a:extLst>
          </p:cNvPr>
          <p:cNvSpPr/>
          <p:nvPr/>
        </p:nvSpPr>
        <p:spPr>
          <a:xfrm>
            <a:off x="4716261" y="4712664"/>
            <a:ext cx="7262191"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No new evidence</a:t>
            </a:r>
          </a:p>
        </p:txBody>
      </p:sp>
      <p:sp>
        <p:nvSpPr>
          <p:cNvPr id="15" name="Rectangle 14">
            <a:extLst>
              <a:ext uri="{FF2B5EF4-FFF2-40B4-BE49-F238E27FC236}">
                <a16:creationId xmlns:a16="http://schemas.microsoft.com/office/drawing/2014/main" id="{2F1F287B-E3A7-0958-C088-CB243B977CA9}"/>
              </a:ext>
            </a:extLst>
          </p:cNvPr>
          <p:cNvSpPr/>
          <p:nvPr/>
        </p:nvSpPr>
        <p:spPr>
          <a:xfrm>
            <a:off x="4711291" y="5564454"/>
            <a:ext cx="7262191" cy="685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a:latin typeface="+mj-lt"/>
              </a:rPr>
              <a:t>Once more: No </a:t>
            </a:r>
            <a:r>
              <a:rPr lang="en-US" sz="2300">
                <a:latin typeface="+mj-lt"/>
                <a:ea typeface="Open Sans" panose="020B0606030504020204" pitchFamily="34" charset="0"/>
                <a:cs typeface="Open Sans" panose="020B0606030504020204" pitchFamily="34" charset="0"/>
              </a:rPr>
              <a:t>new</a:t>
            </a:r>
            <a:r>
              <a:rPr lang="en-US" sz="2400">
                <a:latin typeface="+mj-lt"/>
              </a:rPr>
              <a:t> evidence</a:t>
            </a:r>
          </a:p>
        </p:txBody>
      </p:sp>
    </p:spTree>
    <p:extLst>
      <p:ext uri="{BB962C8B-B14F-4D97-AF65-F5344CB8AC3E}">
        <p14:creationId xmlns:p14="http://schemas.microsoft.com/office/powerpoint/2010/main" val="373430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a:xfrm>
            <a:off x="380296" y="241408"/>
            <a:ext cx="10793622" cy="1325563"/>
          </a:xfrm>
        </p:spPr>
        <p:txBody>
          <a:bodyPr>
            <a:normAutofit/>
          </a:bodyPr>
          <a:lstStyle/>
          <a:p>
            <a:r>
              <a:rPr lang="en-US">
                <a:latin typeface="Century Gothic" panose="020B0502020202020204" pitchFamily="34" charset="0"/>
                <a:ea typeface="Open Sans Semibold" panose="020B0706030804020204" pitchFamily="34" charset="0"/>
                <a:cs typeface="Open Sans Semibold" panose="020B0706030804020204" pitchFamily="34" charset="0"/>
              </a:rPr>
              <a:t>Being Trauma-Informed</a:t>
            </a:r>
          </a:p>
        </p:txBody>
      </p:sp>
      <p:pic>
        <p:nvPicPr>
          <p:cNvPr id="4" name="Picture 3">
            <a:extLst>
              <a:ext uri="{FF2B5EF4-FFF2-40B4-BE49-F238E27FC236}">
                <a16:creationId xmlns:a16="http://schemas.microsoft.com/office/drawing/2014/main" id="{86238B45-BF14-1042-81FF-8B2366E70050}"/>
              </a:ext>
            </a:extLst>
          </p:cNvPr>
          <p:cNvPicPr>
            <a:picLocks noChangeAspect="1"/>
          </p:cNvPicPr>
          <p:nvPr/>
        </p:nvPicPr>
        <p:blipFill>
          <a:blip r:embed="rId3">
            <a:alphaModFix amt="42000"/>
          </a:blip>
          <a:stretch>
            <a:fillRect/>
          </a:stretch>
        </p:blipFill>
        <p:spPr>
          <a:xfrm>
            <a:off x="9972675" y="5928466"/>
            <a:ext cx="1923828" cy="819551"/>
          </a:xfrm>
          <a:prstGeom prst="rect">
            <a:avLst/>
          </a:prstGeom>
        </p:spPr>
      </p:pic>
      <p:graphicFrame>
        <p:nvGraphicFramePr>
          <p:cNvPr id="6" name="Content Placeholder 1">
            <a:extLst>
              <a:ext uri="{FF2B5EF4-FFF2-40B4-BE49-F238E27FC236}">
                <a16:creationId xmlns:a16="http://schemas.microsoft.com/office/drawing/2014/main" id="{3FB9F37B-218E-459B-8510-82ED5C53EEA2}"/>
              </a:ext>
            </a:extLst>
          </p:cNvPr>
          <p:cNvGraphicFramePr>
            <a:graphicFrameLocks noGrp="1"/>
          </p:cNvGraphicFramePr>
          <p:nvPr>
            <p:ph idx="1"/>
          </p:nvPr>
        </p:nvGraphicFramePr>
        <p:xfrm>
          <a:off x="838200" y="1575922"/>
          <a:ext cx="9668774"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2863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noGrp="1"/>
          </p:cNvSpPr>
          <p:nvPr>
            <p:ph sz="quarter" idx="10"/>
          </p:nvPr>
        </p:nvSpPr>
        <p:spPr>
          <a:xfrm>
            <a:off x="441607" y="2473870"/>
            <a:ext cx="5554040" cy="2180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nSpc>
                <a:spcPct val="100000"/>
              </a:lnSpc>
            </a:pPr>
            <a:r>
              <a:rPr lang="en-US" sz="2800" spc="0">
                <a:latin typeface="+mn-lt"/>
                <a:cs typeface="Calibri Light"/>
              </a:rPr>
              <a:t>Credibility based on . . . </a:t>
            </a:r>
          </a:p>
          <a:p>
            <a:pPr>
              <a:lnSpc>
                <a:spcPct val="100000"/>
              </a:lnSpc>
            </a:pPr>
            <a:r>
              <a:rPr lang="en-US" sz="2800">
                <a:latin typeface="+mn-lt"/>
                <a:cs typeface="Calibri Light"/>
              </a:rPr>
              <a:t>The myth of “I know how I would have reacted . . .”</a:t>
            </a:r>
          </a:p>
          <a:p>
            <a:pPr>
              <a:lnSpc>
                <a:spcPct val="100000"/>
              </a:lnSpc>
            </a:pPr>
            <a:r>
              <a:rPr lang="en-US" sz="2800" spc="0">
                <a:latin typeface="+mn-lt"/>
                <a:cs typeface="Calibri Light"/>
              </a:rPr>
              <a:t>Impact statements</a:t>
            </a:r>
          </a:p>
        </p:txBody>
      </p:sp>
      <p:sp>
        <p:nvSpPr>
          <p:cNvPr id="2" name="Title 1"/>
          <p:cNvSpPr>
            <a:spLocks noGrp="1"/>
          </p:cNvSpPr>
          <p:nvPr>
            <p:ph type="title"/>
          </p:nvPr>
        </p:nvSpPr>
        <p:spPr/>
        <p:txBody>
          <a:bodyPr>
            <a:normAutofit/>
          </a:bodyPr>
          <a:lstStyle/>
          <a:p>
            <a:r>
              <a:rPr lang="en-US" sz="3797">
                <a:latin typeface="Century Gothic" panose="020B0502020202020204" pitchFamily="34" charset="0"/>
                <a:cs typeface="Calibri Light"/>
              </a:rPr>
              <a:t>CULTURAL COMPETENCY AT A HEARING</a:t>
            </a:r>
            <a:endParaRPr lang="en-US" sz="3797">
              <a:solidFill>
                <a:schemeClr val="tx1">
                  <a:lumMod val="85000"/>
                  <a:lumOff val="15000"/>
                </a:schemeClr>
              </a:solidFill>
              <a:latin typeface="Century Gothic" panose="020B0502020202020204" pitchFamily="34" charset="0"/>
              <a:cs typeface="Calibri Light"/>
            </a:endParaRPr>
          </a:p>
        </p:txBody>
      </p:sp>
      <p:pic>
        <p:nvPicPr>
          <p:cNvPr id="4" name="Picture 3" descr="A closeup of hand that is feeding an elephant"/>
          <p:cNvPicPr>
            <a:picLocks noChangeAspect="1"/>
          </p:cNvPicPr>
          <p:nvPr/>
        </p:nvPicPr>
        <p:blipFill>
          <a:blip r:embed="rId2"/>
          <a:stretch>
            <a:fillRect/>
          </a:stretch>
        </p:blipFill>
        <p:spPr>
          <a:xfrm>
            <a:off x="6099648" y="1921064"/>
            <a:ext cx="5432080" cy="3293022"/>
          </a:xfrm>
          <a:prstGeom prst="rect">
            <a:avLst/>
          </a:prstGeom>
        </p:spPr>
      </p:pic>
    </p:spTree>
    <p:extLst>
      <p:ext uri="{BB962C8B-B14F-4D97-AF65-F5344CB8AC3E}">
        <p14:creationId xmlns:p14="http://schemas.microsoft.com/office/powerpoint/2010/main" val="330649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noGrp="1"/>
          </p:cNvSpPr>
          <p:nvPr>
            <p:ph sz="quarter" idx="10"/>
          </p:nvPr>
        </p:nvSpPr>
        <p:spPr>
          <a:xfrm>
            <a:off x="530087" y="2233548"/>
            <a:ext cx="11219974" cy="3247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buNone/>
            </a:pPr>
            <a:r>
              <a:rPr lang="en-US" sz="3050">
                <a:solidFill>
                  <a:schemeClr val="tx1">
                    <a:lumMod val="85000"/>
                    <a:lumOff val="15000"/>
                  </a:schemeClr>
                </a:solidFill>
                <a:latin typeface="Century Gothic"/>
                <a:ea typeface="Open Sans Light"/>
                <a:cs typeface="Calibri Light"/>
              </a:rPr>
              <a:t>If Complainant does not participate, can you judge credibility?</a:t>
            </a:r>
          </a:p>
          <a:p>
            <a:pPr marL="0" indent="0">
              <a:buNone/>
            </a:pPr>
            <a:endParaRPr lang="en-US" sz="3050">
              <a:solidFill>
                <a:schemeClr val="tx1">
                  <a:lumMod val="85000"/>
                  <a:lumOff val="15000"/>
                </a:schemeClr>
              </a:solidFill>
              <a:latin typeface="Century Gothic"/>
              <a:ea typeface="Open Sans Light"/>
              <a:cs typeface="Calibri Light"/>
              <a:sym typeface="Helvetica Light"/>
            </a:endParaRPr>
          </a:p>
          <a:p>
            <a:pPr marL="0" indent="0">
              <a:buNone/>
            </a:pPr>
            <a:r>
              <a:rPr lang="en-US" sz="3050">
                <a:solidFill>
                  <a:schemeClr val="tx1">
                    <a:lumMod val="85000"/>
                    <a:lumOff val="15000"/>
                  </a:schemeClr>
                </a:solidFill>
                <a:latin typeface="Century Gothic"/>
                <a:ea typeface="Open Sans Light"/>
                <a:cs typeface="Calibri Light"/>
                <a:sym typeface="Helvetica Light"/>
              </a:rPr>
              <a:t>Do you need to see demeanor to note credibility?</a:t>
            </a:r>
          </a:p>
          <a:p>
            <a:pPr marL="0" indent="0">
              <a:buNone/>
            </a:pPr>
            <a:endParaRPr lang="en-US" sz="3050">
              <a:solidFill>
                <a:schemeClr val="tx1">
                  <a:lumMod val="85000"/>
                  <a:lumOff val="15000"/>
                </a:schemeClr>
              </a:solidFill>
              <a:latin typeface="Century Gothic"/>
              <a:ea typeface="Open Sans Light"/>
              <a:cs typeface="Calibri Light"/>
              <a:sym typeface="Helvetica Light"/>
            </a:endParaRPr>
          </a:p>
          <a:p>
            <a:pPr marL="0" indent="0">
              <a:buNone/>
            </a:pPr>
            <a:r>
              <a:rPr lang="en-US" sz="3050">
                <a:solidFill>
                  <a:schemeClr val="tx1">
                    <a:lumMod val="85000"/>
                    <a:lumOff val="15000"/>
                  </a:schemeClr>
                </a:solidFill>
                <a:latin typeface="Century Gothic"/>
                <a:ea typeface="Open Sans Light"/>
                <a:cs typeface="Calibri Light"/>
                <a:sym typeface="Helvetica Light"/>
              </a:rPr>
              <a:t>Does an appeal officer ever determine credibility?</a:t>
            </a:r>
            <a:endParaRPr lang="en-US" sz="3050">
              <a:solidFill>
                <a:schemeClr val="tx1">
                  <a:lumMod val="85000"/>
                  <a:lumOff val="15000"/>
                </a:schemeClr>
              </a:solidFill>
              <a:latin typeface="Century Gothic"/>
              <a:ea typeface="Open Sans Light"/>
              <a:cs typeface="Calibri Light"/>
            </a:endParaRPr>
          </a:p>
        </p:txBody>
      </p:sp>
      <p:sp>
        <p:nvSpPr>
          <p:cNvPr id="2" name="Title 1"/>
          <p:cNvSpPr>
            <a:spLocks noGrp="1"/>
          </p:cNvSpPr>
          <p:nvPr>
            <p:ph type="title"/>
          </p:nvPr>
        </p:nvSpPr>
        <p:spPr/>
        <p:txBody>
          <a:bodyPr>
            <a:normAutofit/>
          </a:bodyPr>
          <a:lstStyle/>
          <a:p>
            <a:r>
              <a:rPr lang="en-US">
                <a:latin typeface="Century Gothic" panose="020B0502020202020204" pitchFamily="34" charset="0"/>
                <a:cs typeface="Calibri Light"/>
              </a:rPr>
              <a:t>QUESTIONS ABOUT Credibility/RELIABILITY</a:t>
            </a:r>
          </a:p>
        </p:txBody>
      </p:sp>
    </p:spTree>
    <p:extLst>
      <p:ext uri="{BB962C8B-B14F-4D97-AF65-F5344CB8AC3E}">
        <p14:creationId xmlns:p14="http://schemas.microsoft.com/office/powerpoint/2010/main" val="136613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F0C6-D52F-CA35-62A2-A0952FF09C2E}"/>
              </a:ext>
            </a:extLst>
          </p:cNvPr>
          <p:cNvSpPr>
            <a:spLocks noGrp="1"/>
          </p:cNvSpPr>
          <p:nvPr>
            <p:ph type="title"/>
          </p:nvPr>
        </p:nvSpPr>
        <p:spPr/>
        <p:txBody>
          <a:bodyPr/>
          <a:lstStyle/>
          <a:p>
            <a:r>
              <a:rPr lang="en-US"/>
              <a:t>SETTING INVESTIGATIONS UP FOR SUCCESS</a:t>
            </a:r>
          </a:p>
        </p:txBody>
      </p:sp>
      <p:sp>
        <p:nvSpPr>
          <p:cNvPr id="3" name="Text Placeholder 2">
            <a:extLst>
              <a:ext uri="{FF2B5EF4-FFF2-40B4-BE49-F238E27FC236}">
                <a16:creationId xmlns:a16="http://schemas.microsoft.com/office/drawing/2014/main" id="{9BFB5927-1F25-FB38-8595-4BFA612D0749}"/>
              </a:ext>
            </a:extLst>
          </p:cNvPr>
          <p:cNvSpPr>
            <a:spLocks noGrp="1"/>
          </p:cNvSpPr>
          <p:nvPr>
            <p:ph type="body" sz="quarter" idx="10"/>
          </p:nvPr>
        </p:nvSpPr>
        <p:spPr/>
        <p:txBody>
          <a:bodyPr/>
          <a:lstStyle/>
          <a:p>
            <a:r>
              <a:rPr lang="en-US"/>
              <a:t>What is the scope, what are the roles?</a:t>
            </a:r>
          </a:p>
        </p:txBody>
      </p:sp>
      <p:sp>
        <p:nvSpPr>
          <p:cNvPr id="4" name="Text Placeholder 3">
            <a:extLst>
              <a:ext uri="{FF2B5EF4-FFF2-40B4-BE49-F238E27FC236}">
                <a16:creationId xmlns:a16="http://schemas.microsoft.com/office/drawing/2014/main" id="{0F6FCD76-EE8D-D6E6-E351-52E7E00CF809}"/>
              </a:ext>
            </a:extLst>
          </p:cNvPr>
          <p:cNvSpPr>
            <a:spLocks noGrp="1"/>
          </p:cNvSpPr>
          <p:nvPr>
            <p:ph type="body" sz="quarter" idx="11"/>
          </p:nvPr>
        </p:nvSpPr>
        <p:spPr/>
        <p:txBody>
          <a:bodyPr/>
          <a:lstStyle/>
          <a:p>
            <a:r>
              <a:rPr lang="en-US">
                <a:solidFill>
                  <a:schemeClr val="accent4"/>
                </a:solidFill>
                <a:latin typeface="Century Gothic"/>
                <a:ea typeface="Open Sans SemiBold"/>
                <a:cs typeface="Open Sans SemiBold"/>
              </a:rPr>
              <a:t>011</a:t>
            </a:r>
            <a:endParaRPr lang="en-US">
              <a:solidFill>
                <a:schemeClr val="accent4"/>
              </a:solidFill>
            </a:endParaRPr>
          </a:p>
        </p:txBody>
      </p:sp>
    </p:spTree>
    <p:extLst>
      <p:ext uri="{BB962C8B-B14F-4D97-AF65-F5344CB8AC3E}">
        <p14:creationId xmlns:p14="http://schemas.microsoft.com/office/powerpoint/2010/main" val="2362762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917B-BDB5-8392-3AE7-3FCA13D87364}"/>
              </a:ext>
            </a:extLst>
          </p:cNvPr>
          <p:cNvSpPr>
            <a:spLocks noGrp="1"/>
          </p:cNvSpPr>
          <p:nvPr>
            <p:ph type="title"/>
          </p:nvPr>
        </p:nvSpPr>
        <p:spPr>
          <a:xfrm>
            <a:off x="2889504" y="1695635"/>
            <a:ext cx="7328553" cy="1490117"/>
          </a:xfrm>
        </p:spPr>
        <p:txBody>
          <a:bodyPr/>
          <a:lstStyle/>
          <a:p>
            <a:r>
              <a:rPr lang="en-US"/>
              <a:t>EVIDENCE:</a:t>
            </a:r>
            <a:br>
              <a:rPr lang="en-US"/>
            </a:br>
            <a:r>
              <a:rPr lang="en-US" b="0"/>
              <a:t>Gathering, Weighing, Analyzing</a:t>
            </a:r>
          </a:p>
        </p:txBody>
      </p:sp>
      <p:sp>
        <p:nvSpPr>
          <p:cNvPr id="5" name="Text Placeholder 4">
            <a:extLst>
              <a:ext uri="{FF2B5EF4-FFF2-40B4-BE49-F238E27FC236}">
                <a16:creationId xmlns:a16="http://schemas.microsoft.com/office/drawing/2014/main" id="{897EBA78-FD8C-A211-1CF4-7807325653B9}"/>
              </a:ext>
            </a:extLst>
          </p:cNvPr>
          <p:cNvSpPr>
            <a:spLocks noGrp="1"/>
          </p:cNvSpPr>
          <p:nvPr>
            <p:ph type="body" sz="quarter" idx="11"/>
          </p:nvPr>
        </p:nvSpPr>
        <p:spPr/>
        <p:txBody>
          <a:bodyPr/>
          <a:lstStyle/>
          <a:p>
            <a:r>
              <a:rPr lang="en-US"/>
              <a:t> </a:t>
            </a:r>
          </a:p>
        </p:txBody>
      </p:sp>
      <p:sp>
        <p:nvSpPr>
          <p:cNvPr id="4" name="Text Placeholder 3">
            <a:extLst>
              <a:ext uri="{FF2B5EF4-FFF2-40B4-BE49-F238E27FC236}">
                <a16:creationId xmlns:a16="http://schemas.microsoft.com/office/drawing/2014/main" id="{88C0C173-CC81-A8A1-9BCD-7F037EDF5722}"/>
              </a:ext>
            </a:extLst>
          </p:cNvPr>
          <p:cNvSpPr>
            <a:spLocks noGrp="1"/>
          </p:cNvSpPr>
          <p:nvPr>
            <p:ph type="body" sz="quarter" idx="10"/>
          </p:nvPr>
        </p:nvSpPr>
        <p:spPr/>
        <p:txBody>
          <a:bodyPr/>
          <a:lstStyle/>
          <a:p>
            <a:r>
              <a:rPr lang="en-US"/>
              <a:t>Avoiding Common Errors</a:t>
            </a:r>
          </a:p>
        </p:txBody>
      </p:sp>
    </p:spTree>
    <p:extLst>
      <p:ext uri="{BB962C8B-B14F-4D97-AF65-F5344CB8AC3E}">
        <p14:creationId xmlns:p14="http://schemas.microsoft.com/office/powerpoint/2010/main" val="27111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F92D5-AECF-011B-46B9-45658821E7E2}"/>
              </a:ext>
            </a:extLst>
          </p:cNvPr>
          <p:cNvSpPr/>
          <p:nvPr/>
        </p:nvSpPr>
        <p:spPr>
          <a:xfrm>
            <a:off x="522514" y="1299397"/>
            <a:ext cx="1066800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rPr>
              <a:t>Is it relevant?</a:t>
            </a:r>
          </a:p>
        </p:txBody>
      </p:sp>
      <p:sp>
        <p:nvSpPr>
          <p:cNvPr id="2" name="Title 1">
            <a:extLst>
              <a:ext uri="{FF2B5EF4-FFF2-40B4-BE49-F238E27FC236}">
                <a16:creationId xmlns:a16="http://schemas.microsoft.com/office/drawing/2014/main" id="{E95ADE76-567B-CA14-462D-4D8F0D4C7B0C}"/>
              </a:ext>
            </a:extLst>
          </p:cNvPr>
          <p:cNvSpPr>
            <a:spLocks noGrp="1"/>
          </p:cNvSpPr>
          <p:nvPr>
            <p:ph type="title"/>
          </p:nvPr>
        </p:nvSpPr>
        <p:spPr>
          <a:xfrm>
            <a:off x="396460" y="568329"/>
            <a:ext cx="10591800" cy="612373"/>
          </a:xfrm>
        </p:spPr>
        <p:txBody>
          <a:bodyPr anchor="t">
            <a:noAutofit/>
          </a:bodyPr>
          <a:lstStyle/>
          <a:p>
            <a:r>
              <a:rPr lang="en-US"/>
              <a:t>Evaluating the Evidence</a:t>
            </a:r>
          </a:p>
        </p:txBody>
      </p:sp>
      <p:sp>
        <p:nvSpPr>
          <p:cNvPr id="5" name="Rectangle 4">
            <a:extLst>
              <a:ext uri="{FF2B5EF4-FFF2-40B4-BE49-F238E27FC236}">
                <a16:creationId xmlns:a16="http://schemas.microsoft.com/office/drawing/2014/main" id="{9FD284F7-E066-078E-6C7E-3878B9CA2F52}"/>
              </a:ext>
            </a:extLst>
          </p:cNvPr>
          <p:cNvSpPr/>
          <p:nvPr/>
        </p:nvSpPr>
        <p:spPr>
          <a:xfrm>
            <a:off x="522514" y="2657080"/>
            <a:ext cx="1066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Is it authentic?</a:t>
            </a:r>
          </a:p>
        </p:txBody>
      </p:sp>
      <p:sp>
        <p:nvSpPr>
          <p:cNvPr id="6" name="Rectangle 5">
            <a:extLst>
              <a:ext uri="{FF2B5EF4-FFF2-40B4-BE49-F238E27FC236}">
                <a16:creationId xmlns:a16="http://schemas.microsoft.com/office/drawing/2014/main" id="{BD9CB515-ADE1-E1CD-FB1C-93DBF701B662}"/>
              </a:ext>
            </a:extLst>
          </p:cNvPr>
          <p:cNvSpPr/>
          <p:nvPr/>
        </p:nvSpPr>
        <p:spPr>
          <a:xfrm>
            <a:off x="522514" y="4013564"/>
            <a:ext cx="10668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ea typeface="Open Sans" panose="020B0606030504020204" pitchFamily="34" charset="0"/>
                <a:cs typeface="Open Sans" panose="020B0606030504020204" pitchFamily="34" charset="0"/>
              </a:rPr>
              <a:t>Is it credible/reliable?</a:t>
            </a:r>
          </a:p>
        </p:txBody>
      </p:sp>
      <p:sp>
        <p:nvSpPr>
          <p:cNvPr id="7" name="Rectangle 6">
            <a:extLst>
              <a:ext uri="{FF2B5EF4-FFF2-40B4-BE49-F238E27FC236}">
                <a16:creationId xmlns:a16="http://schemas.microsoft.com/office/drawing/2014/main" id="{2F13545F-5951-515F-AF07-6B0C82EC065A}"/>
              </a:ext>
            </a:extLst>
          </p:cNvPr>
          <p:cNvSpPr/>
          <p:nvPr/>
        </p:nvSpPr>
        <p:spPr>
          <a:xfrm>
            <a:off x="522514" y="5359764"/>
            <a:ext cx="10668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What weight, if any, should it be given?</a:t>
            </a:r>
          </a:p>
        </p:txBody>
      </p:sp>
      <p:sp>
        <p:nvSpPr>
          <p:cNvPr id="9" name="Down Arrow 8">
            <a:extLst>
              <a:ext uri="{FF2B5EF4-FFF2-40B4-BE49-F238E27FC236}">
                <a16:creationId xmlns:a16="http://schemas.microsoft.com/office/drawing/2014/main" id="{465D9C99-0A11-E7B1-EB67-F738495352DC}"/>
              </a:ext>
            </a:extLst>
          </p:cNvPr>
          <p:cNvSpPr/>
          <p:nvPr/>
        </p:nvSpPr>
        <p:spPr>
          <a:xfrm>
            <a:off x="10748774" y="1440689"/>
            <a:ext cx="314740" cy="121639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4D5917C5-9BD6-CD13-EB41-51CDD1F889E1}"/>
              </a:ext>
            </a:extLst>
          </p:cNvPr>
          <p:cNvSpPr/>
          <p:nvPr/>
        </p:nvSpPr>
        <p:spPr>
          <a:xfrm>
            <a:off x="10748774" y="2718261"/>
            <a:ext cx="314740" cy="12953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14615631-02EA-EB81-BFDD-608FB580B278}"/>
              </a:ext>
            </a:extLst>
          </p:cNvPr>
          <p:cNvSpPr/>
          <p:nvPr/>
        </p:nvSpPr>
        <p:spPr>
          <a:xfrm>
            <a:off x="10748774" y="4085879"/>
            <a:ext cx="314740" cy="127388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B12969-2785-38C1-705A-887FE9467512}"/>
              </a:ext>
            </a:extLst>
          </p:cNvPr>
          <p:cNvSpPr/>
          <p:nvPr/>
        </p:nvSpPr>
        <p:spPr>
          <a:xfrm>
            <a:off x="522514" y="6045564"/>
            <a:ext cx="10668000" cy="451643"/>
          </a:xfrm>
          <a:prstGeom prst="rect">
            <a:avLst/>
          </a:prstGeom>
          <a:solidFill>
            <a:schemeClr val="accent3">
              <a:alpha val="231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a:solidFill>
                  <a:schemeClr val="tx2"/>
                </a:solidFill>
              </a:rPr>
              <a:t>Weight is determined by the finder of fact!</a:t>
            </a:r>
          </a:p>
        </p:txBody>
      </p:sp>
      <p:sp>
        <p:nvSpPr>
          <p:cNvPr id="14" name="Rectangle 13">
            <a:extLst>
              <a:ext uri="{FF2B5EF4-FFF2-40B4-BE49-F238E27FC236}">
                <a16:creationId xmlns:a16="http://schemas.microsoft.com/office/drawing/2014/main" id="{8D361659-D4A6-184A-63FE-4C7A8BEBCF28}"/>
              </a:ext>
            </a:extLst>
          </p:cNvPr>
          <p:cNvSpPr/>
          <p:nvPr/>
        </p:nvSpPr>
        <p:spPr>
          <a:xfrm>
            <a:off x="522514" y="4699364"/>
            <a:ext cx="10668000" cy="457476"/>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a:solidFill>
                  <a:schemeClr val="tx2"/>
                </a:solidFill>
              </a:rPr>
              <a:t>Is the evidence worthy of belief?</a:t>
            </a:r>
          </a:p>
        </p:txBody>
      </p:sp>
      <p:sp>
        <p:nvSpPr>
          <p:cNvPr id="15" name="Rectangle 14">
            <a:extLst>
              <a:ext uri="{FF2B5EF4-FFF2-40B4-BE49-F238E27FC236}">
                <a16:creationId xmlns:a16="http://schemas.microsoft.com/office/drawing/2014/main" id="{F598FA5E-860E-AEF3-7C2D-B4023579F3FB}"/>
              </a:ext>
            </a:extLst>
          </p:cNvPr>
          <p:cNvSpPr/>
          <p:nvPr/>
        </p:nvSpPr>
        <p:spPr>
          <a:xfrm>
            <a:off x="522514" y="3338084"/>
            <a:ext cx="10668000" cy="477871"/>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a:solidFill>
                  <a:schemeClr val="tx2"/>
                </a:solidFill>
              </a:rPr>
              <a:t>Is the item what it purports to be?</a:t>
            </a:r>
          </a:p>
        </p:txBody>
      </p:sp>
      <p:sp>
        <p:nvSpPr>
          <p:cNvPr id="16" name="Rectangle 15">
            <a:extLst>
              <a:ext uri="{FF2B5EF4-FFF2-40B4-BE49-F238E27FC236}">
                <a16:creationId xmlns:a16="http://schemas.microsoft.com/office/drawing/2014/main" id="{6E2ABBDD-E219-C297-E059-704C429FB362}"/>
              </a:ext>
            </a:extLst>
          </p:cNvPr>
          <p:cNvSpPr/>
          <p:nvPr/>
        </p:nvSpPr>
        <p:spPr>
          <a:xfrm>
            <a:off x="522514" y="1982799"/>
            <a:ext cx="10668000" cy="477871"/>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a:solidFill>
                  <a:schemeClr val="tx2"/>
                </a:solidFill>
              </a:rPr>
              <a:t>Evidence is relevant if it has a tendency to make a material fact more or less likely to be true.</a:t>
            </a:r>
          </a:p>
        </p:txBody>
      </p:sp>
      <p:pic>
        <p:nvPicPr>
          <p:cNvPr id="17" name="Picture 16" descr="Grand River Solutions Logo">
            <a:extLst>
              <a:ext uri="{FF2B5EF4-FFF2-40B4-BE49-F238E27FC236}">
                <a16:creationId xmlns:a16="http://schemas.microsoft.com/office/drawing/2014/main" id="{9DB2628A-7FE4-9FE9-90F1-7AEEA1FEC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Tree>
    <p:extLst>
      <p:ext uri="{BB962C8B-B14F-4D97-AF65-F5344CB8AC3E}">
        <p14:creationId xmlns:p14="http://schemas.microsoft.com/office/powerpoint/2010/main" val="1117515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916F2-FDDC-6513-A487-9CFD56B1D650}"/>
              </a:ext>
            </a:extLst>
          </p:cNvPr>
          <p:cNvSpPr>
            <a:spLocks noGrp="1"/>
          </p:cNvSpPr>
          <p:nvPr>
            <p:ph sz="quarter" idx="10"/>
          </p:nvPr>
        </p:nvSpPr>
        <p:spPr/>
        <p:txBody>
          <a:bodyPr vert="horz" lIns="182843" tIns="91422" rIns="182843" bIns="91422" rtlCol="0" anchor="t">
            <a:normAutofit lnSpcReduction="10000"/>
          </a:bodyPr>
          <a:lstStyle/>
          <a:p>
            <a:pPr marL="514350" indent="-514350">
              <a:buAutoNum type="arabicPeriod"/>
            </a:pPr>
            <a:r>
              <a:rPr lang="en-US">
                <a:latin typeface="Century Gothic"/>
                <a:ea typeface="Open Sans Light"/>
                <a:cs typeface="Poppins"/>
              </a:rPr>
              <a:t>At 1:18 am, Pat captured a video of Elliott and Sam.  In the video, Sam had one arm around Elliott’s shoulders, and Elliott’s head was resting on Sam’s shoulder.  In the video, both Sam and Elliott, and at least 2 others, were loudly singing Happy Birthday, although the video cut out before the singers said the name of the person to whom they were singing.</a:t>
            </a:r>
          </a:p>
          <a:p>
            <a:pPr marL="514350" indent="-514350">
              <a:buAutoNum type="arabicPeriod"/>
            </a:pPr>
            <a:endParaRPr lang="en-US"/>
          </a:p>
          <a:p>
            <a:pPr marL="514350" indent="-514350">
              <a:buAutoNum type="arabicPeriod"/>
            </a:pPr>
            <a:r>
              <a:rPr lang="en-US">
                <a:latin typeface="Century Gothic"/>
                <a:ea typeface="Open Sans Light"/>
                <a:cs typeface="Poppins"/>
              </a:rPr>
              <a:t>Elliott alleged that Sam later sent him a threatening message, and the next day showed up at his dorm, uninvited, twice.  Elliott stated he did not have the message, because it was on </a:t>
            </a:r>
            <a:r>
              <a:rPr lang="en-US" err="1">
                <a:latin typeface="Century Gothic"/>
                <a:ea typeface="Open Sans Light"/>
                <a:cs typeface="Poppins"/>
              </a:rPr>
              <a:t>SnapChat</a:t>
            </a:r>
            <a:r>
              <a:rPr lang="en-US">
                <a:latin typeface="Century Gothic"/>
                <a:ea typeface="Open Sans Light"/>
                <a:cs typeface="Poppins"/>
              </a:rPr>
              <a:t>, but had kept a screenshot of the message, although the screenshot cut off part of the message.  Sam denied sending any threatening message, and also stated that he never used </a:t>
            </a:r>
            <a:r>
              <a:rPr lang="en-US" err="1">
                <a:latin typeface="Century Gothic"/>
                <a:ea typeface="Open Sans Light"/>
                <a:cs typeface="Poppins"/>
              </a:rPr>
              <a:t>SnapChat</a:t>
            </a:r>
            <a:r>
              <a:rPr lang="en-US">
                <a:latin typeface="Century Gothic"/>
                <a:ea typeface="Open Sans Light"/>
                <a:cs typeface="Poppins"/>
              </a:rPr>
              <a:t>.</a:t>
            </a:r>
          </a:p>
          <a:p>
            <a:pPr marL="0" indent="0">
              <a:buNone/>
            </a:pPr>
            <a:endParaRPr lang="en-US"/>
          </a:p>
        </p:txBody>
      </p:sp>
      <p:sp>
        <p:nvSpPr>
          <p:cNvPr id="2" name="Title 1">
            <a:extLst>
              <a:ext uri="{FF2B5EF4-FFF2-40B4-BE49-F238E27FC236}">
                <a16:creationId xmlns:a16="http://schemas.microsoft.com/office/drawing/2014/main" id="{9AFC6B54-3509-CFF9-C524-DF1A9FDCDD4F}"/>
              </a:ext>
            </a:extLst>
          </p:cNvPr>
          <p:cNvSpPr>
            <a:spLocks noGrp="1"/>
          </p:cNvSpPr>
          <p:nvPr>
            <p:ph type="title"/>
          </p:nvPr>
        </p:nvSpPr>
        <p:spPr/>
        <p:txBody>
          <a:bodyPr/>
          <a:lstStyle/>
          <a:p>
            <a:r>
              <a:rPr lang="en-US"/>
              <a:t>Authenticating Evidence</a:t>
            </a:r>
          </a:p>
        </p:txBody>
      </p:sp>
    </p:spTree>
    <p:extLst>
      <p:ext uri="{BB962C8B-B14F-4D97-AF65-F5344CB8AC3E}">
        <p14:creationId xmlns:p14="http://schemas.microsoft.com/office/powerpoint/2010/main" val="2375159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874E0-82C1-E23F-0A37-8E59687C00D7}"/>
              </a:ext>
            </a:extLst>
          </p:cNvPr>
          <p:cNvSpPr>
            <a:spLocks noGrp="1"/>
          </p:cNvSpPr>
          <p:nvPr>
            <p:ph sz="quarter" idx="10"/>
          </p:nvPr>
        </p:nvSpPr>
        <p:spPr/>
        <p:txBody>
          <a:bodyPr vert="horz" lIns="91440" tIns="45720" rIns="91440" bIns="45720" rtlCol="0" anchor="t">
            <a:normAutofit/>
          </a:bodyPr>
          <a:lstStyle/>
          <a:p>
            <a:r>
              <a:rPr lang="en-US">
                <a:latin typeface="+mn-lt"/>
              </a:rPr>
              <a:t>Expert testimony</a:t>
            </a:r>
          </a:p>
          <a:p>
            <a:endParaRPr lang="en-US">
              <a:latin typeface="+mn-lt"/>
            </a:endParaRPr>
          </a:p>
          <a:p>
            <a:r>
              <a:rPr lang="en-US">
                <a:latin typeface="+mn-lt"/>
              </a:rPr>
              <a:t>Polygraph examiner's report</a:t>
            </a:r>
          </a:p>
          <a:p>
            <a:endParaRPr lang="en-US">
              <a:latin typeface="+mn-lt"/>
            </a:endParaRPr>
          </a:p>
          <a:p>
            <a:r>
              <a:rPr lang="en-US">
                <a:latin typeface="+mn-lt"/>
              </a:rPr>
              <a:t>News article that the college has a history of covering up sex assaults</a:t>
            </a:r>
          </a:p>
          <a:p>
            <a:endParaRPr lang="en-US">
              <a:latin typeface="+mn-lt"/>
            </a:endParaRPr>
          </a:p>
          <a:p>
            <a:r>
              <a:rPr lang="en-US">
                <a:latin typeface="+mn-lt"/>
              </a:rPr>
              <a:t>Case involves DV and allegation of strangulation.  Witness discusses respondent's repeated angry outbursts in social situations and class settings.</a:t>
            </a:r>
          </a:p>
        </p:txBody>
      </p:sp>
      <p:sp>
        <p:nvSpPr>
          <p:cNvPr id="2" name="Title 1">
            <a:extLst>
              <a:ext uri="{FF2B5EF4-FFF2-40B4-BE49-F238E27FC236}">
                <a16:creationId xmlns:a16="http://schemas.microsoft.com/office/drawing/2014/main" id="{AB956B15-097E-3F28-7A3D-57FD37451E9C}"/>
              </a:ext>
            </a:extLst>
          </p:cNvPr>
          <p:cNvSpPr>
            <a:spLocks noGrp="1"/>
          </p:cNvSpPr>
          <p:nvPr>
            <p:ph type="title"/>
          </p:nvPr>
        </p:nvSpPr>
        <p:spPr/>
        <p:txBody>
          <a:bodyPr/>
          <a:lstStyle/>
          <a:p>
            <a:r>
              <a:rPr lang="en-US"/>
              <a:t>practice on weighing evidence</a:t>
            </a:r>
          </a:p>
        </p:txBody>
      </p:sp>
    </p:spTree>
    <p:extLst>
      <p:ext uri="{BB962C8B-B14F-4D97-AF65-F5344CB8AC3E}">
        <p14:creationId xmlns:p14="http://schemas.microsoft.com/office/powerpoint/2010/main" val="640507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BF706-D063-E78E-4261-AF9953140223}"/>
              </a:ext>
            </a:extLst>
          </p:cNvPr>
          <p:cNvSpPr>
            <a:spLocks noGrp="1"/>
          </p:cNvSpPr>
          <p:nvPr>
            <p:ph sz="quarter" idx="10"/>
          </p:nvPr>
        </p:nvSpPr>
        <p:spPr>
          <a:xfrm>
            <a:off x="668162" y="1893892"/>
            <a:ext cx="10973505" cy="4333590"/>
          </a:xfrm>
        </p:spPr>
        <p:txBody>
          <a:bodyPr vert="horz" lIns="91440" tIns="45720" rIns="91440" bIns="45720" rtlCol="0" anchor="t">
            <a:normAutofit/>
          </a:bodyPr>
          <a:lstStyle/>
          <a:p>
            <a:pPr>
              <a:lnSpc>
                <a:spcPct val="100000"/>
              </a:lnSpc>
            </a:pPr>
            <a:r>
              <a:rPr lang="en-US"/>
              <a:t>Why they are different</a:t>
            </a:r>
          </a:p>
          <a:p>
            <a:pPr>
              <a:lnSpc>
                <a:spcPct val="100000"/>
              </a:lnSpc>
            </a:pPr>
            <a:r>
              <a:rPr lang="en-US"/>
              <a:t>How to write about it</a:t>
            </a:r>
          </a:p>
          <a:p>
            <a:pPr>
              <a:lnSpc>
                <a:spcPct val="100000"/>
              </a:lnSpc>
            </a:pPr>
            <a:r>
              <a:rPr lang="en-US"/>
              <a:t>When a party attacks credibility of the other, but on a non-issue (delay in reporting, did not go to law enforcement, minimized the report in comments to a friend or family)</a:t>
            </a:r>
          </a:p>
          <a:p>
            <a:pPr>
              <a:lnSpc>
                <a:spcPct val="100000"/>
              </a:lnSpc>
            </a:pPr>
            <a:r>
              <a:rPr lang="en-US"/>
              <a:t>How to ask questions to get to the bottom of it without being offensive</a:t>
            </a:r>
          </a:p>
        </p:txBody>
      </p:sp>
      <p:sp>
        <p:nvSpPr>
          <p:cNvPr id="2" name="Title 1">
            <a:extLst>
              <a:ext uri="{FF2B5EF4-FFF2-40B4-BE49-F238E27FC236}">
                <a16:creationId xmlns:a16="http://schemas.microsoft.com/office/drawing/2014/main" id="{5F143448-7846-9C2A-1EBC-CD5A60C0CF0E}"/>
              </a:ext>
            </a:extLst>
          </p:cNvPr>
          <p:cNvSpPr>
            <a:spLocks noGrp="1"/>
          </p:cNvSpPr>
          <p:nvPr>
            <p:ph type="title"/>
          </p:nvPr>
        </p:nvSpPr>
        <p:spPr>
          <a:xfrm>
            <a:off x="380297" y="568330"/>
            <a:ext cx="11261372" cy="1010428"/>
          </a:xfrm>
        </p:spPr>
        <p:txBody>
          <a:bodyPr/>
          <a:lstStyle/>
          <a:p>
            <a:r>
              <a:rPr lang="en-US"/>
              <a:t>Credibility and Reliability</a:t>
            </a:r>
          </a:p>
        </p:txBody>
      </p:sp>
    </p:spTree>
    <p:extLst>
      <p:ext uri="{BB962C8B-B14F-4D97-AF65-F5344CB8AC3E}">
        <p14:creationId xmlns:p14="http://schemas.microsoft.com/office/powerpoint/2010/main" val="3678250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44D09C-21C2-019A-2652-2E10BF6EE301}"/>
              </a:ext>
              <a:ext uri="{C183D7F6-B498-43B3-948B-1728B52AA6E4}">
                <adec:decorative xmlns:adec="http://schemas.microsoft.com/office/drawing/2017/decorative" val="1"/>
              </a:ext>
            </a:extLst>
          </p:cNvPr>
          <p:cNvSpPr/>
          <p:nvPr/>
        </p:nvSpPr>
        <p:spPr>
          <a:xfrm>
            <a:off x="304800" y="304800"/>
            <a:ext cx="1158240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9" name="Straight Connector 8">
            <a:extLst>
              <a:ext uri="{FF2B5EF4-FFF2-40B4-BE49-F238E27FC236}">
                <a16:creationId xmlns:a16="http://schemas.microsoft.com/office/drawing/2014/main" id="{F048BC31-6CC8-F1BF-3A98-39E30EDBC1FA}"/>
              </a:ext>
              <a:ext uri="{C183D7F6-B498-43B3-948B-1728B52AA6E4}">
                <adec:decorative xmlns:adec="http://schemas.microsoft.com/office/drawing/2017/decorative" val="1"/>
              </a:ext>
            </a:extLst>
          </p:cNvPr>
          <p:cNvCxnSpPr>
            <a:cxnSpLocks/>
          </p:cNvCxnSpPr>
          <p:nvPr/>
        </p:nvCxnSpPr>
        <p:spPr>
          <a:xfrm>
            <a:off x="4658777" y="1486875"/>
            <a:ext cx="0" cy="3884246"/>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7AA4C0-3D1A-2F98-4FA5-8F1951FEFE9C}"/>
              </a:ext>
            </a:extLst>
          </p:cNvPr>
          <p:cNvSpPr>
            <a:spLocks noGrp="1"/>
          </p:cNvSpPr>
          <p:nvPr>
            <p:ph type="title"/>
          </p:nvPr>
        </p:nvSpPr>
        <p:spPr>
          <a:xfrm>
            <a:off x="489858" y="1804036"/>
            <a:ext cx="3897430" cy="3249927"/>
          </a:xfrm>
        </p:spPr>
        <p:txBody>
          <a:bodyPr>
            <a:normAutofit/>
          </a:bodyPr>
          <a:lstStyle/>
          <a:p>
            <a:pPr algn="r"/>
            <a:r>
              <a:rPr lang="en-US" sz="4000" b="1"/>
              <a:t>Assessing Credibility and Reliability</a:t>
            </a:r>
            <a:endParaRPr lang="en-US" sz="4000" b="1">
              <a:solidFill>
                <a:schemeClr val="accent1"/>
              </a:solidFill>
            </a:endParaRPr>
          </a:p>
        </p:txBody>
      </p:sp>
      <p:pic>
        <p:nvPicPr>
          <p:cNvPr id="6" name="Picture 5" descr="Grand River Solutions Logo">
            <a:extLst>
              <a:ext uri="{FF2B5EF4-FFF2-40B4-BE49-F238E27FC236}">
                <a16:creationId xmlns:a16="http://schemas.microsoft.com/office/drawing/2014/main" id="{9005E9B5-DA08-DAA7-78BD-DAF5DDA76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grpSp>
        <p:nvGrpSpPr>
          <p:cNvPr id="8" name="Content Placeholder 2">
            <a:extLst>
              <a:ext uri="{FF2B5EF4-FFF2-40B4-BE49-F238E27FC236}">
                <a16:creationId xmlns:a16="http://schemas.microsoft.com/office/drawing/2014/main" id="{8BC95360-EFB8-2DBC-33B2-3F4DAE7F19B6}"/>
              </a:ext>
            </a:extLst>
          </p:cNvPr>
          <p:cNvGrpSpPr/>
          <p:nvPr/>
        </p:nvGrpSpPr>
        <p:grpSpPr>
          <a:xfrm>
            <a:off x="4658777" y="676895"/>
            <a:ext cx="6225122" cy="5504205"/>
            <a:chOff x="0" y="0"/>
            <a:chExt cx="5374325" cy="5504205"/>
          </a:xfrm>
        </p:grpSpPr>
        <p:grpSp>
          <p:nvGrpSpPr>
            <p:cNvPr id="10" name="Group">
              <a:extLst>
                <a:ext uri="{FF2B5EF4-FFF2-40B4-BE49-F238E27FC236}">
                  <a16:creationId xmlns:a16="http://schemas.microsoft.com/office/drawing/2014/main" id="{E8616944-DBF0-F8D1-C1C6-D6075DA0DA16}"/>
                </a:ext>
              </a:extLst>
            </p:cNvPr>
            <p:cNvGrpSpPr/>
            <p:nvPr/>
          </p:nvGrpSpPr>
          <p:grpSpPr>
            <a:xfrm>
              <a:off x="0" y="0"/>
              <a:ext cx="5374325" cy="500384"/>
              <a:chOff x="0" y="0"/>
              <a:chExt cx="5374324" cy="500383"/>
            </a:xfrm>
          </p:grpSpPr>
          <p:sp>
            <p:nvSpPr>
              <p:cNvPr id="43" name="Rounded Rectangle">
                <a:extLst>
                  <a:ext uri="{FF2B5EF4-FFF2-40B4-BE49-F238E27FC236}">
                    <a16:creationId xmlns:a16="http://schemas.microsoft.com/office/drawing/2014/main" id="{6757088A-3851-9C19-2484-59560B7E1465}"/>
                  </a:ext>
                </a:extLst>
              </p:cNvPr>
              <p:cNvSpPr/>
              <p:nvPr/>
            </p:nvSpPr>
            <p:spPr>
              <a:xfrm>
                <a:off x="0" y="0"/>
                <a:ext cx="5374324" cy="500383"/>
              </a:xfrm>
              <a:prstGeom prst="roundRect">
                <a:avLst>
                  <a:gd name="adj" fmla="val 10000"/>
                </a:avLst>
              </a:prstGeom>
              <a:solidFill>
                <a:schemeClr val="accent3"/>
              </a:solidFill>
              <a:ln w="38100" cap="flat">
                <a:noFill/>
                <a:prstDash val="solid"/>
                <a:round/>
              </a:ln>
              <a:effectLst/>
            </p:spPr>
            <p:txBody>
              <a:bodyPr wrap="square" lIns="45719" tIns="45719" rIns="45719" bIns="45719" numCol="1" anchor="ctr">
                <a:noAutofit/>
              </a:bodyPr>
              <a:lstStyle/>
              <a:p>
                <a:pPr algn="ctr" defTabSz="800100">
                  <a:lnSpc>
                    <a:spcPct val="90000"/>
                  </a:lnSpc>
                  <a:spcBef>
                    <a:spcPts val="1100"/>
                  </a:spcBef>
                  <a:defRPr>
                    <a:solidFill>
                      <a:srgbClr val="FFFFFF"/>
                    </a:solidFill>
                    <a:latin typeface="Open Sans"/>
                    <a:ea typeface="Open Sans"/>
                    <a:cs typeface="Open Sans"/>
                    <a:sym typeface="Open Sans"/>
                  </a:defRPr>
                </a:pPr>
                <a:endParaRPr>
                  <a:latin typeface="+mj-lt"/>
                </a:endParaRPr>
              </a:p>
            </p:txBody>
          </p:sp>
          <p:sp>
            <p:nvSpPr>
              <p:cNvPr id="44" name="No formula exists, but consider the following:">
                <a:extLst>
                  <a:ext uri="{FF2B5EF4-FFF2-40B4-BE49-F238E27FC236}">
                    <a16:creationId xmlns:a16="http://schemas.microsoft.com/office/drawing/2014/main" id="{43C29F9A-CD63-8EB9-9999-E519AFE3DFFD}"/>
                  </a:ext>
                </a:extLst>
              </p:cNvPr>
              <p:cNvSpPr txBox="1"/>
              <p:nvPr/>
            </p:nvSpPr>
            <p:spPr>
              <a:xfrm>
                <a:off x="26085" y="102459"/>
                <a:ext cx="5322154" cy="2954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numCol="1" anchor="ctr">
                <a:spAutoFit/>
              </a:bodyPr>
              <a:lstStyle>
                <a:lvl1pPr algn="ctr" defTabSz="800100">
                  <a:lnSpc>
                    <a:spcPct val="90000"/>
                  </a:lnSpc>
                  <a:spcBef>
                    <a:spcPts val="700"/>
                  </a:spcBef>
                  <a:defRPr b="1">
                    <a:solidFill>
                      <a:srgbClr val="FFFFFF"/>
                    </a:solidFill>
                    <a:latin typeface="Open Sans"/>
                    <a:ea typeface="Open Sans"/>
                    <a:cs typeface="Open Sans"/>
                    <a:sym typeface="Open Sans"/>
                  </a:defRPr>
                </a:lvl1pPr>
              </a:lstStyle>
              <a:p>
                <a:r>
                  <a:rPr lang="en-US" b="0">
                    <a:latin typeface="+mj-lt"/>
                  </a:rPr>
                  <a:t>NO FORMULA EXISTS, BUT CONSIDER THE FOLLOWING:</a:t>
                </a:r>
              </a:p>
            </p:txBody>
          </p:sp>
        </p:grpSp>
        <p:sp>
          <p:nvSpPr>
            <p:cNvPr id="11" name="Line">
              <a:extLst>
                <a:ext uri="{FF2B5EF4-FFF2-40B4-BE49-F238E27FC236}">
                  <a16:creationId xmlns:a16="http://schemas.microsoft.com/office/drawing/2014/main" id="{46472FCD-B504-53E6-2DD9-3375EDA58415}"/>
                </a:ext>
              </a:extLst>
            </p:cNvPr>
            <p:cNvSpPr/>
            <p:nvPr/>
          </p:nvSpPr>
          <p:spPr>
            <a:xfrm>
              <a:off x="537431" y="500381"/>
              <a:ext cx="537433" cy="375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12" name="Group">
              <a:extLst>
                <a:ext uri="{FF2B5EF4-FFF2-40B4-BE49-F238E27FC236}">
                  <a16:creationId xmlns:a16="http://schemas.microsoft.com/office/drawing/2014/main" id="{837765BE-5C41-AA1F-1998-BF718501ECB0}"/>
                </a:ext>
              </a:extLst>
            </p:cNvPr>
            <p:cNvGrpSpPr/>
            <p:nvPr/>
          </p:nvGrpSpPr>
          <p:grpSpPr>
            <a:xfrm>
              <a:off x="1074865" y="625476"/>
              <a:ext cx="4299460" cy="500384"/>
              <a:chOff x="0" y="0"/>
              <a:chExt cx="4299459" cy="500383"/>
            </a:xfrm>
          </p:grpSpPr>
          <p:sp>
            <p:nvSpPr>
              <p:cNvPr id="41" name="Rounded Rectangle">
                <a:extLst>
                  <a:ext uri="{FF2B5EF4-FFF2-40B4-BE49-F238E27FC236}">
                    <a16:creationId xmlns:a16="http://schemas.microsoft.com/office/drawing/2014/main" id="{0C444960-E3C5-AE51-F41B-9E56FC30CF0C}"/>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42" name="Opportunity to view">
                <a:extLst>
                  <a:ext uri="{FF2B5EF4-FFF2-40B4-BE49-F238E27FC236}">
                    <a16:creationId xmlns:a16="http://schemas.microsoft.com/office/drawing/2014/main" id="{5ADBC446-D46B-E9F4-2F64-DB2BB9776E99}"/>
                  </a:ext>
                </a:extLst>
              </p:cNvPr>
              <p:cNvSpPr txBox="1"/>
              <p:nvPr/>
            </p:nvSpPr>
            <p:spPr>
              <a:xfrm>
                <a:off x="23545" y="107590"/>
                <a:ext cx="4252368" cy="285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Opportunity to view </a:t>
                </a:r>
              </a:p>
            </p:txBody>
          </p:sp>
        </p:grpSp>
        <p:sp>
          <p:nvSpPr>
            <p:cNvPr id="13" name="Line">
              <a:extLst>
                <a:ext uri="{FF2B5EF4-FFF2-40B4-BE49-F238E27FC236}">
                  <a16:creationId xmlns:a16="http://schemas.microsoft.com/office/drawing/2014/main" id="{3D37296D-3ECA-5EA2-92AC-60AABFBC39D8}"/>
                </a:ext>
              </a:extLst>
            </p:cNvPr>
            <p:cNvSpPr/>
            <p:nvPr/>
          </p:nvSpPr>
          <p:spPr>
            <a:xfrm>
              <a:off x="537431" y="500381"/>
              <a:ext cx="537433" cy="10007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14" name="Group">
              <a:extLst>
                <a:ext uri="{FF2B5EF4-FFF2-40B4-BE49-F238E27FC236}">
                  <a16:creationId xmlns:a16="http://schemas.microsoft.com/office/drawing/2014/main" id="{D9AFB777-F689-328F-BFEF-23E6F1D384D6}"/>
                </a:ext>
              </a:extLst>
            </p:cNvPr>
            <p:cNvGrpSpPr/>
            <p:nvPr/>
          </p:nvGrpSpPr>
          <p:grpSpPr>
            <a:xfrm>
              <a:off x="1074865" y="1250954"/>
              <a:ext cx="4299460" cy="500384"/>
              <a:chOff x="0" y="0"/>
              <a:chExt cx="4299459" cy="500383"/>
            </a:xfrm>
          </p:grpSpPr>
          <p:sp>
            <p:nvSpPr>
              <p:cNvPr id="39" name="Rounded Rectangle">
                <a:extLst>
                  <a:ext uri="{FF2B5EF4-FFF2-40B4-BE49-F238E27FC236}">
                    <a16:creationId xmlns:a16="http://schemas.microsoft.com/office/drawing/2014/main" id="{B5D3EB15-A2EE-0D1B-6F0B-C5BED17651C2}"/>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40" name="Ability to recall">
                <a:extLst>
                  <a:ext uri="{FF2B5EF4-FFF2-40B4-BE49-F238E27FC236}">
                    <a16:creationId xmlns:a16="http://schemas.microsoft.com/office/drawing/2014/main" id="{CBF3F0BF-8E38-18CB-71D8-3BC99E832907}"/>
                  </a:ext>
                </a:extLst>
              </p:cNvPr>
              <p:cNvSpPr txBox="1"/>
              <p:nvPr/>
            </p:nvSpPr>
            <p:spPr>
              <a:xfrm>
                <a:off x="23545" y="107589"/>
                <a:ext cx="4252368" cy="285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Ability to recall </a:t>
                </a:r>
              </a:p>
            </p:txBody>
          </p:sp>
        </p:grpSp>
        <p:sp>
          <p:nvSpPr>
            <p:cNvPr id="15" name="Line">
              <a:extLst>
                <a:ext uri="{FF2B5EF4-FFF2-40B4-BE49-F238E27FC236}">
                  <a16:creationId xmlns:a16="http://schemas.microsoft.com/office/drawing/2014/main" id="{759F78B9-E32A-D174-BE50-620D506972BB}"/>
                </a:ext>
              </a:extLst>
            </p:cNvPr>
            <p:cNvSpPr/>
            <p:nvPr/>
          </p:nvSpPr>
          <p:spPr>
            <a:xfrm>
              <a:off x="537431" y="500381"/>
              <a:ext cx="537433" cy="1626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16" name="Group">
              <a:extLst>
                <a:ext uri="{FF2B5EF4-FFF2-40B4-BE49-F238E27FC236}">
                  <a16:creationId xmlns:a16="http://schemas.microsoft.com/office/drawing/2014/main" id="{F88FFEBD-94ED-ACFF-DC7A-5427D09F66A0}"/>
                </a:ext>
              </a:extLst>
            </p:cNvPr>
            <p:cNvGrpSpPr/>
            <p:nvPr/>
          </p:nvGrpSpPr>
          <p:grpSpPr>
            <a:xfrm>
              <a:off x="1074865" y="1876433"/>
              <a:ext cx="4299460" cy="500384"/>
              <a:chOff x="0" y="0"/>
              <a:chExt cx="4299459" cy="500383"/>
            </a:xfrm>
          </p:grpSpPr>
          <p:sp>
            <p:nvSpPr>
              <p:cNvPr id="37" name="Rounded Rectangle">
                <a:extLst>
                  <a:ext uri="{FF2B5EF4-FFF2-40B4-BE49-F238E27FC236}">
                    <a16:creationId xmlns:a16="http://schemas.microsoft.com/office/drawing/2014/main" id="{0985EA04-CEDC-8ADA-8711-DD26827B052C}"/>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38" name="Motive to fabricate">
                <a:extLst>
                  <a:ext uri="{FF2B5EF4-FFF2-40B4-BE49-F238E27FC236}">
                    <a16:creationId xmlns:a16="http://schemas.microsoft.com/office/drawing/2014/main" id="{B0234FAA-6DAF-91B9-18A6-00A6E99F1332}"/>
                  </a:ext>
                </a:extLst>
              </p:cNvPr>
              <p:cNvSpPr txBox="1"/>
              <p:nvPr/>
            </p:nvSpPr>
            <p:spPr>
              <a:xfrm>
                <a:off x="23545" y="107589"/>
                <a:ext cx="4252368" cy="285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Motive to fabricate</a:t>
                </a:r>
              </a:p>
            </p:txBody>
          </p:sp>
        </p:grpSp>
        <p:sp>
          <p:nvSpPr>
            <p:cNvPr id="17" name="Line">
              <a:extLst>
                <a:ext uri="{FF2B5EF4-FFF2-40B4-BE49-F238E27FC236}">
                  <a16:creationId xmlns:a16="http://schemas.microsoft.com/office/drawing/2014/main" id="{C3AF578E-48C5-5364-94BF-F405AECDF6BB}"/>
                </a:ext>
              </a:extLst>
            </p:cNvPr>
            <p:cNvSpPr/>
            <p:nvPr/>
          </p:nvSpPr>
          <p:spPr>
            <a:xfrm>
              <a:off x="537431" y="500382"/>
              <a:ext cx="537433" cy="2251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18" name="Group">
              <a:extLst>
                <a:ext uri="{FF2B5EF4-FFF2-40B4-BE49-F238E27FC236}">
                  <a16:creationId xmlns:a16="http://schemas.microsoft.com/office/drawing/2014/main" id="{81A7CB6B-3CAB-7C62-127B-98510C87BCAE}"/>
                </a:ext>
              </a:extLst>
            </p:cNvPr>
            <p:cNvGrpSpPr/>
            <p:nvPr/>
          </p:nvGrpSpPr>
          <p:grpSpPr>
            <a:xfrm>
              <a:off x="1074865" y="2501910"/>
              <a:ext cx="4299460" cy="500384"/>
              <a:chOff x="0" y="0"/>
              <a:chExt cx="4299459" cy="500383"/>
            </a:xfrm>
          </p:grpSpPr>
          <p:sp>
            <p:nvSpPr>
              <p:cNvPr id="35" name="Rounded Rectangle">
                <a:extLst>
                  <a:ext uri="{FF2B5EF4-FFF2-40B4-BE49-F238E27FC236}">
                    <a16:creationId xmlns:a16="http://schemas.microsoft.com/office/drawing/2014/main" id="{9DDE4F03-86A1-02B5-0A2A-255B11C6ADAC}"/>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36" name="Plausibility">
                <a:extLst>
                  <a:ext uri="{FF2B5EF4-FFF2-40B4-BE49-F238E27FC236}">
                    <a16:creationId xmlns:a16="http://schemas.microsoft.com/office/drawing/2014/main" id="{9710E3A6-EFAB-9B81-B4EF-D9EEB4064994}"/>
                  </a:ext>
                </a:extLst>
              </p:cNvPr>
              <p:cNvSpPr txBox="1"/>
              <p:nvPr/>
            </p:nvSpPr>
            <p:spPr>
              <a:xfrm>
                <a:off x="23545" y="107589"/>
                <a:ext cx="4252368" cy="285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Plausibility </a:t>
                </a:r>
              </a:p>
            </p:txBody>
          </p:sp>
        </p:grpSp>
        <p:sp>
          <p:nvSpPr>
            <p:cNvPr id="19" name="Line">
              <a:extLst>
                <a:ext uri="{FF2B5EF4-FFF2-40B4-BE49-F238E27FC236}">
                  <a16:creationId xmlns:a16="http://schemas.microsoft.com/office/drawing/2014/main" id="{516D28AC-603B-4053-5E01-9B26280C9881}"/>
                </a:ext>
              </a:extLst>
            </p:cNvPr>
            <p:cNvSpPr/>
            <p:nvPr/>
          </p:nvSpPr>
          <p:spPr>
            <a:xfrm>
              <a:off x="537431" y="500381"/>
              <a:ext cx="537433" cy="2877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20" name="Group">
              <a:extLst>
                <a:ext uri="{FF2B5EF4-FFF2-40B4-BE49-F238E27FC236}">
                  <a16:creationId xmlns:a16="http://schemas.microsoft.com/office/drawing/2014/main" id="{0EA01AF1-E8A5-F416-2366-53A8E88FEC57}"/>
                </a:ext>
              </a:extLst>
            </p:cNvPr>
            <p:cNvGrpSpPr/>
            <p:nvPr/>
          </p:nvGrpSpPr>
          <p:grpSpPr>
            <a:xfrm>
              <a:off x="1074865" y="3127387"/>
              <a:ext cx="4299460" cy="500384"/>
              <a:chOff x="0" y="0"/>
              <a:chExt cx="4299459" cy="500383"/>
            </a:xfrm>
          </p:grpSpPr>
          <p:sp>
            <p:nvSpPr>
              <p:cNvPr id="33" name="Rounded Rectangle">
                <a:extLst>
                  <a:ext uri="{FF2B5EF4-FFF2-40B4-BE49-F238E27FC236}">
                    <a16:creationId xmlns:a16="http://schemas.microsoft.com/office/drawing/2014/main" id="{C1496928-2DB7-5B69-316E-B7B7D51FFAA5}"/>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34" name="Consistency">
                <a:extLst>
                  <a:ext uri="{FF2B5EF4-FFF2-40B4-BE49-F238E27FC236}">
                    <a16:creationId xmlns:a16="http://schemas.microsoft.com/office/drawing/2014/main" id="{011E8932-7D8E-7136-6C41-C489D3363742}"/>
                  </a:ext>
                </a:extLst>
              </p:cNvPr>
              <p:cNvSpPr txBox="1"/>
              <p:nvPr/>
            </p:nvSpPr>
            <p:spPr>
              <a:xfrm>
                <a:off x="23545" y="107590"/>
                <a:ext cx="4252368" cy="285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Consistency </a:t>
                </a:r>
              </a:p>
            </p:txBody>
          </p:sp>
        </p:grpSp>
        <p:sp>
          <p:nvSpPr>
            <p:cNvPr id="21" name="Line">
              <a:extLst>
                <a:ext uri="{FF2B5EF4-FFF2-40B4-BE49-F238E27FC236}">
                  <a16:creationId xmlns:a16="http://schemas.microsoft.com/office/drawing/2014/main" id="{713BC630-45F1-9BE1-E434-647D95B77E1E}"/>
                </a:ext>
              </a:extLst>
            </p:cNvPr>
            <p:cNvSpPr/>
            <p:nvPr/>
          </p:nvSpPr>
          <p:spPr>
            <a:xfrm>
              <a:off x="537431" y="500382"/>
              <a:ext cx="537433" cy="3502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22" name="Group">
              <a:extLst>
                <a:ext uri="{FF2B5EF4-FFF2-40B4-BE49-F238E27FC236}">
                  <a16:creationId xmlns:a16="http://schemas.microsoft.com/office/drawing/2014/main" id="{DF3B0798-E3A2-AF9A-1F5B-0856E7C3D6F7}"/>
                </a:ext>
              </a:extLst>
            </p:cNvPr>
            <p:cNvGrpSpPr/>
            <p:nvPr/>
          </p:nvGrpSpPr>
          <p:grpSpPr>
            <a:xfrm>
              <a:off x="1074865" y="3735807"/>
              <a:ext cx="4299460" cy="534503"/>
              <a:chOff x="0" y="-17059"/>
              <a:chExt cx="4299459" cy="534502"/>
            </a:xfrm>
          </p:grpSpPr>
          <p:sp>
            <p:nvSpPr>
              <p:cNvPr id="31" name="Rounded Rectangle">
                <a:extLst>
                  <a:ext uri="{FF2B5EF4-FFF2-40B4-BE49-F238E27FC236}">
                    <a16:creationId xmlns:a16="http://schemas.microsoft.com/office/drawing/2014/main" id="{F7348230-0E0E-B10F-4CA8-0F42799D740D}"/>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32" name="Character, background, experience, and training">
                <a:extLst>
                  <a:ext uri="{FF2B5EF4-FFF2-40B4-BE49-F238E27FC236}">
                    <a16:creationId xmlns:a16="http://schemas.microsoft.com/office/drawing/2014/main" id="{7C876DA6-5DD8-357D-70D8-B606B9A84084}"/>
                  </a:ext>
                </a:extLst>
              </p:cNvPr>
              <p:cNvSpPr txBox="1"/>
              <p:nvPr/>
            </p:nvSpPr>
            <p:spPr>
              <a:xfrm>
                <a:off x="23545" y="-17059"/>
                <a:ext cx="4252368" cy="5345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Character, background, experience, </a:t>
                </a:r>
                <a:r>
                  <a:rPr lang="en-US" sz="1800">
                    <a:latin typeface="+mj-lt"/>
                  </a:rPr>
                  <a:t>&amp;</a:t>
                </a:r>
                <a:r>
                  <a:rPr sz="1800">
                    <a:latin typeface="+mj-lt"/>
                  </a:rPr>
                  <a:t> training</a:t>
                </a:r>
              </a:p>
            </p:txBody>
          </p:sp>
        </p:grpSp>
        <p:sp>
          <p:nvSpPr>
            <p:cNvPr id="23" name="Line">
              <a:extLst>
                <a:ext uri="{FF2B5EF4-FFF2-40B4-BE49-F238E27FC236}">
                  <a16:creationId xmlns:a16="http://schemas.microsoft.com/office/drawing/2014/main" id="{EAFC447D-8592-88DF-E2D5-4C36BB795EA1}"/>
                </a:ext>
              </a:extLst>
            </p:cNvPr>
            <p:cNvSpPr/>
            <p:nvPr/>
          </p:nvSpPr>
          <p:spPr>
            <a:xfrm>
              <a:off x="537431" y="500382"/>
              <a:ext cx="537433" cy="4128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24" name="Group">
              <a:extLst>
                <a:ext uri="{FF2B5EF4-FFF2-40B4-BE49-F238E27FC236}">
                  <a16:creationId xmlns:a16="http://schemas.microsoft.com/office/drawing/2014/main" id="{AE762DCB-962C-BE61-5C1F-372B604877BA}"/>
                </a:ext>
              </a:extLst>
            </p:cNvPr>
            <p:cNvGrpSpPr/>
            <p:nvPr/>
          </p:nvGrpSpPr>
          <p:grpSpPr>
            <a:xfrm>
              <a:off x="1074865" y="4378342"/>
              <a:ext cx="4299460" cy="500384"/>
              <a:chOff x="0" y="0"/>
              <a:chExt cx="4299459" cy="500383"/>
            </a:xfrm>
          </p:grpSpPr>
          <p:sp>
            <p:nvSpPr>
              <p:cNvPr id="29" name="Rounded Rectangle">
                <a:extLst>
                  <a:ext uri="{FF2B5EF4-FFF2-40B4-BE49-F238E27FC236}">
                    <a16:creationId xmlns:a16="http://schemas.microsoft.com/office/drawing/2014/main" id="{2E111E0E-5B85-B1C5-B90C-C3DC132671EC}"/>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30" name="Coaching">
                <a:extLst>
                  <a:ext uri="{FF2B5EF4-FFF2-40B4-BE49-F238E27FC236}">
                    <a16:creationId xmlns:a16="http://schemas.microsoft.com/office/drawing/2014/main" id="{38852EAC-308E-B043-62C7-13CDFF03200A}"/>
                  </a:ext>
                </a:extLst>
              </p:cNvPr>
              <p:cNvSpPr txBox="1"/>
              <p:nvPr/>
            </p:nvSpPr>
            <p:spPr>
              <a:xfrm>
                <a:off x="23545" y="107590"/>
                <a:ext cx="4252368" cy="285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Coaching</a:t>
                </a:r>
              </a:p>
            </p:txBody>
          </p:sp>
        </p:grpSp>
        <p:sp>
          <p:nvSpPr>
            <p:cNvPr id="25" name="Line">
              <a:extLst>
                <a:ext uri="{FF2B5EF4-FFF2-40B4-BE49-F238E27FC236}">
                  <a16:creationId xmlns:a16="http://schemas.microsoft.com/office/drawing/2014/main" id="{64828CAF-D088-F1C2-31FE-DE9F3059F2AC}"/>
                </a:ext>
              </a:extLst>
            </p:cNvPr>
            <p:cNvSpPr/>
            <p:nvPr/>
          </p:nvSpPr>
          <p:spPr>
            <a:xfrm>
              <a:off x="537431" y="500382"/>
              <a:ext cx="537433" cy="4753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CA9800"/>
              </a:solidFill>
              <a:prstDash val="solid"/>
              <a:round/>
            </a:ln>
            <a:effectLst/>
          </p:spPr>
          <p:txBody>
            <a:bodyPr wrap="square" lIns="45719" tIns="45719" rIns="45719" bIns="45719" numCol="1" anchor="t">
              <a:noAutofit/>
            </a:bodyPr>
            <a:lstStyle/>
            <a:p>
              <a:pPr>
                <a:lnSpc>
                  <a:spcPct val="90000"/>
                </a:lnSpc>
                <a:spcBef>
                  <a:spcPts val="1000"/>
                </a:spcBef>
                <a:defRPr sz="2800"/>
              </a:pPr>
              <a:endParaRPr>
                <a:latin typeface="+mj-lt"/>
              </a:endParaRPr>
            </a:p>
          </p:txBody>
        </p:sp>
        <p:grpSp>
          <p:nvGrpSpPr>
            <p:cNvPr id="26" name="Group">
              <a:extLst>
                <a:ext uri="{FF2B5EF4-FFF2-40B4-BE49-F238E27FC236}">
                  <a16:creationId xmlns:a16="http://schemas.microsoft.com/office/drawing/2014/main" id="{2A5154B0-5550-0C04-BA72-F42CDBA42EAC}"/>
                </a:ext>
              </a:extLst>
            </p:cNvPr>
            <p:cNvGrpSpPr/>
            <p:nvPr/>
          </p:nvGrpSpPr>
          <p:grpSpPr>
            <a:xfrm>
              <a:off x="1074865" y="5003821"/>
              <a:ext cx="4299460" cy="500384"/>
              <a:chOff x="0" y="0"/>
              <a:chExt cx="4299459" cy="500383"/>
            </a:xfrm>
          </p:grpSpPr>
          <p:sp>
            <p:nvSpPr>
              <p:cNvPr id="27" name="Rounded Rectangle">
                <a:extLst>
                  <a:ext uri="{FF2B5EF4-FFF2-40B4-BE49-F238E27FC236}">
                    <a16:creationId xmlns:a16="http://schemas.microsoft.com/office/drawing/2014/main" id="{D49610CE-F863-1A28-DD51-7DE8669E8E48}"/>
                  </a:ext>
                </a:extLst>
              </p:cNvPr>
              <p:cNvSpPr/>
              <p:nvPr/>
            </p:nvSpPr>
            <p:spPr>
              <a:xfrm>
                <a:off x="0" y="0"/>
                <a:ext cx="4299459" cy="500383"/>
              </a:xfrm>
              <a:prstGeom prst="roundRect">
                <a:avLst>
                  <a:gd name="adj" fmla="val 10000"/>
                </a:avLst>
              </a:prstGeom>
              <a:solidFill>
                <a:srgbClr val="FFFFFF">
                  <a:alpha val="90000"/>
                </a:srgbClr>
              </a:solidFill>
              <a:ln w="25400" cap="flat">
                <a:solidFill>
                  <a:schemeClr val="accent3"/>
                </a:solidFill>
                <a:prstDash val="solid"/>
                <a:round/>
              </a:ln>
              <a:effectLst/>
            </p:spPr>
            <p:txBody>
              <a:bodyPr wrap="square" lIns="45719" tIns="45719" rIns="45719" bIns="45719" numCol="1" anchor="ctr">
                <a:noAutofit/>
              </a:bodyPr>
              <a:lstStyle/>
              <a:p>
                <a:pPr algn="ctr" defTabSz="622300">
                  <a:lnSpc>
                    <a:spcPct val="90000"/>
                  </a:lnSpc>
                  <a:spcBef>
                    <a:spcPts val="1100"/>
                  </a:spcBef>
                  <a:defRPr sz="1400">
                    <a:latin typeface="Open Sans"/>
                    <a:ea typeface="Open Sans"/>
                    <a:cs typeface="Open Sans"/>
                    <a:sym typeface="Open Sans"/>
                  </a:defRPr>
                </a:pPr>
                <a:endParaRPr>
                  <a:latin typeface="+mj-lt"/>
                </a:endParaRPr>
              </a:p>
            </p:txBody>
          </p:sp>
          <p:sp>
            <p:nvSpPr>
              <p:cNvPr id="28" name="Bias">
                <a:extLst>
                  <a:ext uri="{FF2B5EF4-FFF2-40B4-BE49-F238E27FC236}">
                    <a16:creationId xmlns:a16="http://schemas.microsoft.com/office/drawing/2014/main" id="{CAC77398-53E5-82D4-EBF3-49DEE9048E82}"/>
                  </a:ext>
                </a:extLst>
              </p:cNvPr>
              <p:cNvSpPr txBox="1"/>
              <p:nvPr/>
            </p:nvSpPr>
            <p:spPr>
              <a:xfrm>
                <a:off x="23545" y="107590"/>
                <a:ext cx="4252368" cy="285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a:latin typeface="Open Sans"/>
                    <a:ea typeface="Open Sans"/>
                    <a:cs typeface="Open Sans"/>
                    <a:sym typeface="Open Sans"/>
                  </a:defRPr>
                </a:lvl1pPr>
              </a:lstStyle>
              <a:p>
                <a:r>
                  <a:rPr sz="1800">
                    <a:latin typeface="+mj-lt"/>
                  </a:rPr>
                  <a:t>Bias</a:t>
                </a:r>
              </a:p>
            </p:txBody>
          </p:sp>
        </p:grpSp>
      </p:grpSp>
    </p:spTree>
    <p:extLst>
      <p:ext uri="{BB962C8B-B14F-4D97-AF65-F5344CB8AC3E}">
        <p14:creationId xmlns:p14="http://schemas.microsoft.com/office/powerpoint/2010/main" val="592397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9D2297-D5CE-4737-A455-EC83187CC145}"/>
              </a:ext>
            </a:extLst>
          </p:cNvPr>
          <p:cNvSpPr>
            <a:spLocks noGrp="1"/>
          </p:cNvSpPr>
          <p:nvPr>
            <p:ph sz="quarter" idx="10"/>
          </p:nvPr>
        </p:nvSpPr>
        <p:spPr>
          <a:xfrm>
            <a:off x="380296" y="1774371"/>
            <a:ext cx="11811704" cy="4639982"/>
          </a:xfrm>
        </p:spPr>
        <p:txBody>
          <a:bodyPr vert="horz" lIns="182843" tIns="91422" rIns="182843" bIns="91422" rtlCol="0" anchor="t">
            <a:noAutofit/>
          </a:bodyPr>
          <a:lstStyle/>
          <a:p>
            <a:pPr marL="628650" lvl="0" indent="-514350">
              <a:lnSpc>
                <a:spcPct val="110000"/>
              </a:lnSpc>
              <a:spcBef>
                <a:spcPts val="1000"/>
              </a:spcBef>
              <a:buClrTx/>
              <a:buSzTx/>
              <a:buFontTx/>
              <a:buAutoNum type="arabicPeriod"/>
              <a:defRPr/>
            </a:pPr>
            <a:r>
              <a:rPr lang="en-US" sz="1800" kern="1200">
                <a:latin typeface="Century Gothic" panose="020B0502020202020204" pitchFamily="34" charset="0"/>
                <a:ea typeface="Open Sans" panose="020B0606030504020204" pitchFamily="34" charset="0"/>
                <a:cs typeface="Open Sans" panose="020B0606030504020204" pitchFamily="34" charset="0"/>
              </a:rPr>
              <a:t>Determine the material facts – focus only on material facts. </a:t>
            </a:r>
          </a:p>
          <a:p>
            <a:pPr marL="628650" lvl="0" indent="-514350">
              <a:lnSpc>
                <a:spcPct val="110000"/>
              </a:lnSpc>
              <a:spcBef>
                <a:spcPts val="1000"/>
              </a:spcBef>
              <a:buClrTx/>
              <a:buSzTx/>
              <a:buFontTx/>
              <a:buAutoNum type="arabicPeriod"/>
              <a:defRPr/>
            </a:pPr>
            <a:r>
              <a:rPr lang="en-US" sz="1800" kern="1200">
                <a:latin typeface="Century Gothic" panose="020B0502020202020204" pitchFamily="34" charset="0"/>
                <a:ea typeface="Open Sans" panose="020B0606030504020204" pitchFamily="34" charset="0"/>
                <a:cs typeface="Open Sans" panose="020B0606030504020204" pitchFamily="34" charset="0"/>
              </a:rPr>
              <a:t>Determine which material facts are:  </a:t>
            </a:r>
          </a:p>
          <a:p>
            <a:pPr marL="1085850" lvl="1" indent="-514350">
              <a:lnSpc>
                <a:spcPct val="110000"/>
              </a:lnSpc>
              <a:buClrTx/>
              <a:buSzTx/>
              <a:defRPr/>
            </a:pPr>
            <a:r>
              <a:rPr lang="en-US" sz="1800" kern="1200">
                <a:latin typeface="Century Gothic" panose="020B0502020202020204" pitchFamily="34" charset="0"/>
                <a:ea typeface="Open Sans" panose="020B0606030504020204" pitchFamily="34" charset="0"/>
                <a:cs typeface="Open Sans" panose="020B0606030504020204" pitchFamily="34" charset="0"/>
              </a:rPr>
              <a:t>Undisputed – consistent, detailed and plausible, and/or agreed upon by the parties [e.g., Marcy and Jack attended a fraternity party on April 5, 2019] </a:t>
            </a:r>
          </a:p>
          <a:p>
            <a:pPr marL="1085850" lvl="1" indent="-514350">
              <a:lnSpc>
                <a:spcPct val="110000"/>
              </a:lnSpc>
              <a:buClrTx/>
              <a:buSzTx/>
              <a:defRPr/>
            </a:pPr>
            <a:r>
              <a:rPr lang="en-US" sz="1800" kern="1200">
                <a:latin typeface="Century Gothic" panose="020B0502020202020204" pitchFamily="34" charset="0"/>
                <a:ea typeface="Open Sans" panose="020B0606030504020204" pitchFamily="34" charset="0"/>
                <a:cs typeface="Open Sans" panose="020B0606030504020204" pitchFamily="34" charset="0"/>
              </a:rPr>
              <a:t>Disputed – unsupported by documentary or other evidence, or are facts about which an element of doubt remains [e.g., Marcy alleged that Jack kissed her without her consent around 1am at the party, and Jack asserted he never kissed Marcy and went home early] </a:t>
            </a:r>
          </a:p>
          <a:p>
            <a:pPr marL="1085850" lvl="1" indent="-514350">
              <a:lnSpc>
                <a:spcPct val="110000"/>
              </a:lnSpc>
              <a:buClrTx/>
              <a:buSzTx/>
              <a:defRPr/>
            </a:pPr>
            <a:r>
              <a:rPr lang="en-US" sz="1800" kern="1200">
                <a:latin typeface="Century Gothic" panose="020B0502020202020204" pitchFamily="34" charset="0"/>
                <a:ea typeface="Open Sans" panose="020B0606030504020204" pitchFamily="34" charset="0"/>
                <a:cs typeface="Open Sans" panose="020B0606030504020204" pitchFamily="34" charset="0"/>
              </a:rPr>
              <a:t>State clearly which facts are accepted, and which are rejected, and state the reasons why.</a:t>
            </a:r>
          </a:p>
          <a:p>
            <a:pPr marL="114300" lvl="0" indent="-227965">
              <a:lnSpc>
                <a:spcPct val="110000"/>
              </a:lnSpc>
              <a:spcBef>
                <a:spcPts val="1000"/>
              </a:spcBef>
              <a:buClrTx/>
              <a:buSzTx/>
              <a:defRPr/>
            </a:pPr>
            <a:r>
              <a:rPr lang="en-US" sz="1800" kern="1200">
                <a:latin typeface="Century Gothic" panose="020B0502020202020204" pitchFamily="34" charset="0"/>
                <a:ea typeface="Open Sans" panose="020B0606030504020204" pitchFamily="34" charset="0"/>
                <a:cs typeface="Open Sans" panose="020B0606030504020204" pitchFamily="34" charset="0"/>
              </a:rPr>
              <a:t>“While Jack maintained that he never kissed Marcy and went home early, several witnesses corroborated that he was at the party until 3 a.m.  In addition, a photo was submitted by a witness showing Jack kissing Marcy. Therefore, I find that Jack’s version of events cannot be credited as being more likely than not to be true.”</a:t>
            </a:r>
          </a:p>
        </p:txBody>
      </p:sp>
      <p:sp>
        <p:nvSpPr>
          <p:cNvPr id="2" name="Title 1">
            <a:extLst>
              <a:ext uri="{FF2B5EF4-FFF2-40B4-BE49-F238E27FC236}">
                <a16:creationId xmlns:a16="http://schemas.microsoft.com/office/drawing/2014/main" id="{01446063-2084-41C2-B481-16881D05C59E}"/>
              </a:ext>
            </a:extLst>
          </p:cNvPr>
          <p:cNvSpPr>
            <a:spLocks noGrp="1"/>
          </p:cNvSpPr>
          <p:nvPr>
            <p:ph type="title"/>
          </p:nvPr>
        </p:nvSpPr>
        <p:spPr>
          <a:xfrm>
            <a:off x="380296" y="568329"/>
            <a:ext cx="11578342" cy="1031871"/>
          </a:xfrm>
        </p:spPr>
        <p:txBody>
          <a:bodyPr>
            <a:noAutofit/>
          </a:bodyPr>
          <a:lstStyle/>
          <a:p>
            <a:r>
              <a:rPr lang="en-US"/>
              <a:t>Credibility/Reliability Analysis</a:t>
            </a:r>
            <a:br>
              <a:rPr lang="en-US"/>
            </a:br>
            <a:r>
              <a:rPr lang="en-US" sz="3600" b="0">
                <a:solidFill>
                  <a:schemeClr val="accent2"/>
                </a:solidFill>
                <a:cs typeface="Open Sans Light" panose="020B0306030504020204" pitchFamily="34" charset="0"/>
              </a:rPr>
              <a:t>Step by Step</a:t>
            </a:r>
          </a:p>
        </p:txBody>
      </p:sp>
    </p:spTree>
    <p:extLst>
      <p:ext uri="{BB962C8B-B14F-4D97-AF65-F5344CB8AC3E}">
        <p14:creationId xmlns:p14="http://schemas.microsoft.com/office/powerpoint/2010/main" val="2737069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C67BE-5201-4177-8506-1C47157018E8}"/>
              </a:ext>
            </a:extLst>
          </p:cNvPr>
          <p:cNvSpPr>
            <a:spLocks noGrp="1"/>
          </p:cNvSpPr>
          <p:nvPr>
            <p:ph sz="quarter" idx="10"/>
          </p:nvPr>
        </p:nvSpPr>
        <p:spPr>
          <a:xfrm>
            <a:off x="532696" y="1843092"/>
            <a:ext cx="11396837" cy="4333590"/>
          </a:xfrm>
        </p:spPr>
        <p:txBody>
          <a:bodyPr anchor="ctr">
            <a:normAutofit/>
          </a:bodyPr>
          <a:lstStyle/>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Did the person share the same version of events in all settings, including interviews, in written and/or verbal statements and between documentary evidence?   </a:t>
            </a:r>
          </a:p>
          <a:p>
            <a:pPr>
              <a:lnSpc>
                <a:spcPct val="100000"/>
              </a:lnSpc>
            </a:pPr>
            <a:endPar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endParaRPr>
          </a:p>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Are there any discrepancies or contradictions?  </a:t>
            </a:r>
          </a:p>
          <a:p>
            <a:pPr>
              <a:lnSpc>
                <a:spcPct val="100000"/>
              </a:lnSpc>
            </a:pPr>
            <a:endPar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endParaRPr>
          </a:p>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Is there a sufficient explanation for any discrepancies?</a:t>
            </a:r>
          </a:p>
        </p:txBody>
      </p:sp>
      <p:sp>
        <p:nvSpPr>
          <p:cNvPr id="2" name="Title 1">
            <a:extLst>
              <a:ext uri="{FF2B5EF4-FFF2-40B4-BE49-F238E27FC236}">
                <a16:creationId xmlns:a16="http://schemas.microsoft.com/office/drawing/2014/main" id="{D6624484-8368-4A89-BDB4-80EF201D3E6D}"/>
              </a:ext>
            </a:extLst>
          </p:cNvPr>
          <p:cNvSpPr>
            <a:spLocks noGrp="1"/>
          </p:cNvSpPr>
          <p:nvPr>
            <p:ph type="title"/>
          </p:nvPr>
        </p:nvSpPr>
        <p:spPr>
          <a:xfrm>
            <a:off x="380297" y="568329"/>
            <a:ext cx="11396838" cy="1408638"/>
          </a:xfrm>
        </p:spPr>
        <p:txBody>
          <a:bodyPr anchor="t">
            <a:normAutofit/>
          </a:bodyPr>
          <a:lstStyle/>
          <a:p>
            <a:r>
              <a:rPr lang="en-US"/>
              <a:t>Internal Consistency</a:t>
            </a:r>
            <a:br>
              <a:rPr lang="en-US"/>
            </a:br>
            <a:r>
              <a:rPr lang="en-US" sz="3600" b="0">
                <a:solidFill>
                  <a:schemeClr val="accent2"/>
                </a:solidFill>
              </a:rPr>
              <a:t>Consistency Over Time</a:t>
            </a:r>
          </a:p>
        </p:txBody>
      </p:sp>
    </p:spTree>
    <p:extLst>
      <p:ext uri="{BB962C8B-B14F-4D97-AF65-F5344CB8AC3E}">
        <p14:creationId xmlns:p14="http://schemas.microsoft.com/office/powerpoint/2010/main" val="126232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C67BE-5201-4177-8506-1C47157018E8}"/>
              </a:ext>
            </a:extLst>
          </p:cNvPr>
          <p:cNvSpPr>
            <a:spLocks noGrp="1"/>
          </p:cNvSpPr>
          <p:nvPr>
            <p:ph sz="quarter" idx="10"/>
          </p:nvPr>
        </p:nvSpPr>
        <p:spPr/>
        <p:txBody>
          <a:bodyPr anchor="ctr">
            <a:normAutofit/>
          </a:bodyPr>
          <a:lstStyle/>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Is the testimony or evidence consistent with the other evidence?</a:t>
            </a:r>
          </a:p>
          <a:p>
            <a:pPr>
              <a:lnSpc>
                <a:spcPct val="100000"/>
              </a:lnSpc>
            </a:pPr>
            <a:endPar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endParaRPr>
          </a:p>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Is the testimony or evidence inconsistent with the other evidence?</a:t>
            </a:r>
          </a:p>
          <a:p>
            <a:pPr>
              <a:lnSpc>
                <a:spcPct val="100000"/>
              </a:lnSpc>
            </a:pPr>
            <a:endPar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endParaRPr>
          </a:p>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Is there a sufficient explanation for any inconsistencies?</a:t>
            </a:r>
          </a:p>
        </p:txBody>
      </p:sp>
      <p:sp>
        <p:nvSpPr>
          <p:cNvPr id="2" name="Title 1">
            <a:extLst>
              <a:ext uri="{FF2B5EF4-FFF2-40B4-BE49-F238E27FC236}">
                <a16:creationId xmlns:a16="http://schemas.microsoft.com/office/drawing/2014/main" id="{D6624484-8368-4A89-BDB4-80EF201D3E6D}"/>
              </a:ext>
            </a:extLst>
          </p:cNvPr>
          <p:cNvSpPr>
            <a:spLocks noGrp="1"/>
          </p:cNvSpPr>
          <p:nvPr>
            <p:ph type="title"/>
          </p:nvPr>
        </p:nvSpPr>
        <p:spPr/>
        <p:txBody>
          <a:bodyPr anchor="ctr">
            <a:noAutofit/>
          </a:bodyPr>
          <a:lstStyle/>
          <a:p>
            <a:r>
              <a:rPr lang="en-US"/>
              <a:t>Consistency with Other Evidence</a:t>
            </a:r>
            <a:br>
              <a:rPr lang="en-US"/>
            </a:br>
            <a:r>
              <a:rPr lang="en-US"/>
              <a:t>or Testimony</a:t>
            </a:r>
          </a:p>
        </p:txBody>
      </p:sp>
    </p:spTree>
    <p:extLst>
      <p:ext uri="{BB962C8B-B14F-4D97-AF65-F5344CB8AC3E}">
        <p14:creationId xmlns:p14="http://schemas.microsoft.com/office/powerpoint/2010/main" val="3326513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C67BE-5201-4177-8506-1C47157018E8}"/>
              </a:ext>
            </a:extLst>
          </p:cNvPr>
          <p:cNvSpPr>
            <a:spLocks noGrp="1"/>
          </p:cNvSpPr>
          <p:nvPr>
            <p:ph sz="quarter" idx="10"/>
          </p:nvPr>
        </p:nvSpPr>
        <p:spPr/>
        <p:txBody>
          <a:bodyPr anchor="ctr">
            <a:normAutofit/>
          </a:bodyPr>
          <a:lstStyle/>
          <a:p>
            <a:pPr>
              <a:lnSpc>
                <a:spcPct val="100000"/>
              </a:lnSpc>
            </a:pPr>
            <a:r>
              <a:rPr lang="en-US" sz="2600" spc="0">
                <a:solidFill>
                  <a:schemeClr val="tx1"/>
                </a:solidFill>
                <a:latin typeface="Century Gothic" panose="020B0502020202020204" pitchFamily="34" charset="0"/>
                <a:ea typeface="+mn-lt"/>
                <a:cs typeface="+mn-lt"/>
              </a:rPr>
              <a:t>Is there witness testimony (either by witnesses or people who saw the person soon after the alleged incident, or people who discussed the incidents with the person around the time they occurred) or documentary or physical evidence that corroborates the person’s testimony?</a:t>
            </a:r>
          </a:p>
          <a:p>
            <a:pPr>
              <a:lnSpc>
                <a:spcPct val="100000"/>
              </a:lnSpc>
            </a:pPr>
            <a:endParaRPr lang="en-US" sz="2600" spc="0">
              <a:solidFill>
                <a:schemeClr val="tx1"/>
              </a:solidFill>
              <a:latin typeface="Century Gothic" panose="020B0502020202020204" pitchFamily="34" charset="0"/>
              <a:ea typeface="+mn-lt"/>
              <a:cs typeface="+mn-lt"/>
            </a:endParaRPr>
          </a:p>
          <a:p>
            <a:pPr>
              <a:lnSpc>
                <a:spcPct val="100000"/>
              </a:lnSpc>
            </a:pPr>
            <a:r>
              <a:rPr lang="en-US" sz="2600" spc="0">
                <a:solidFill>
                  <a:schemeClr val="tx1"/>
                </a:solidFill>
                <a:latin typeface="Century Gothic" panose="020B0502020202020204" pitchFamily="34" charset="0"/>
                <a:ea typeface="+mn-lt"/>
                <a:cs typeface="+mn-lt"/>
              </a:rPr>
              <a:t>Is there witness testimony or documentary and/or physical evidence that are inconsistent with statements made during the interview or does not provide corroboration to the person’s version of events?</a:t>
            </a:r>
          </a:p>
        </p:txBody>
      </p:sp>
      <p:sp>
        <p:nvSpPr>
          <p:cNvPr id="2" name="Title 1">
            <a:extLst>
              <a:ext uri="{FF2B5EF4-FFF2-40B4-BE49-F238E27FC236}">
                <a16:creationId xmlns:a16="http://schemas.microsoft.com/office/drawing/2014/main" id="{D6624484-8368-4A89-BDB4-80EF201D3E6D}"/>
              </a:ext>
            </a:extLst>
          </p:cNvPr>
          <p:cNvSpPr>
            <a:spLocks noGrp="1"/>
          </p:cNvSpPr>
          <p:nvPr>
            <p:ph type="title"/>
          </p:nvPr>
        </p:nvSpPr>
        <p:spPr/>
        <p:txBody>
          <a:bodyPr anchor="ctr">
            <a:normAutofit/>
          </a:bodyPr>
          <a:lstStyle/>
          <a:p>
            <a:r>
              <a:rPr lang="en-US" sz="4000"/>
              <a:t>Corroboration</a:t>
            </a:r>
          </a:p>
        </p:txBody>
      </p:sp>
    </p:spTree>
    <p:extLst>
      <p:ext uri="{BB962C8B-B14F-4D97-AF65-F5344CB8AC3E}">
        <p14:creationId xmlns:p14="http://schemas.microsoft.com/office/powerpoint/2010/main" val="84992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4122-4BB9-E265-7E55-F1B102B4C637}"/>
              </a:ext>
            </a:extLst>
          </p:cNvPr>
          <p:cNvSpPr>
            <a:spLocks noGrp="1"/>
          </p:cNvSpPr>
          <p:nvPr>
            <p:ph type="title"/>
          </p:nvPr>
        </p:nvSpPr>
        <p:spPr>
          <a:xfrm>
            <a:off x="459202" y="483662"/>
            <a:ext cx="11275600" cy="891895"/>
          </a:xfrm>
        </p:spPr>
        <p:txBody>
          <a:bodyPr anchor="t">
            <a:normAutofit/>
          </a:bodyPr>
          <a:lstStyle/>
          <a:p>
            <a:pPr>
              <a:lnSpc>
                <a:spcPct val="90000"/>
              </a:lnSpc>
            </a:pPr>
            <a:r>
              <a:rPr lang="en-US" sz="3400"/>
              <a:t>THE SCOPE OF THE INVESTIGATION </a:t>
            </a:r>
          </a:p>
        </p:txBody>
      </p:sp>
      <p:graphicFrame>
        <p:nvGraphicFramePr>
          <p:cNvPr id="13" name="Text Placeholder 3">
            <a:extLst>
              <a:ext uri="{FF2B5EF4-FFF2-40B4-BE49-F238E27FC236}">
                <a16:creationId xmlns:a16="http://schemas.microsoft.com/office/drawing/2014/main" id="{C55BB8BC-9EB5-E623-D86E-82DABA0D6D81}"/>
              </a:ext>
            </a:extLst>
          </p:cNvPr>
          <p:cNvGraphicFramePr/>
          <p:nvPr>
            <p:extLst>
              <p:ext uri="{D42A27DB-BD31-4B8C-83A1-F6EECF244321}">
                <p14:modId xmlns:p14="http://schemas.microsoft.com/office/powerpoint/2010/main" val="3311035685"/>
              </p:ext>
            </p:extLst>
          </p:nvPr>
        </p:nvGraphicFramePr>
        <p:xfrm>
          <a:off x="6161467" y="1900238"/>
          <a:ext cx="5797172" cy="3871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descr="A red and white striped building&#10;&#10;Description automatically generated with medium confidence">
            <a:extLst>
              <a:ext uri="{FF2B5EF4-FFF2-40B4-BE49-F238E27FC236}">
                <a16:creationId xmlns:a16="http://schemas.microsoft.com/office/drawing/2014/main" id="{21C88B86-A0DA-8ABC-320C-F9F6BBD54B30}"/>
              </a:ext>
            </a:extLst>
          </p:cNvPr>
          <p:cNvPicPr>
            <a:picLocks noGrp="1" noChangeAspect="1"/>
          </p:cNvPicPr>
          <p:nvPr>
            <p:ph sz="quarter" idx="10"/>
          </p:nvPr>
        </p:nvPicPr>
        <p:blipFill>
          <a:blip r:embed="rId7">
            <a:extLst>
              <a:ext uri="{837473B0-CC2E-450A-ABE3-18F120FF3D39}">
                <a1611:picAttrSrcUrl xmlns:a1611="http://schemas.microsoft.com/office/drawing/2016/11/main" r:id="rId8"/>
              </a:ext>
            </a:extLst>
          </a:blip>
          <a:stretch>
            <a:fillRect/>
          </a:stretch>
        </p:blipFill>
        <p:spPr>
          <a:xfrm>
            <a:off x="459201" y="1800225"/>
            <a:ext cx="5462868" cy="4086225"/>
          </a:xfrm>
        </p:spPr>
      </p:pic>
      <p:sp>
        <p:nvSpPr>
          <p:cNvPr id="8" name="TextBox 7">
            <a:extLst>
              <a:ext uri="{FF2B5EF4-FFF2-40B4-BE49-F238E27FC236}">
                <a16:creationId xmlns:a16="http://schemas.microsoft.com/office/drawing/2014/main" id="{422B0AD4-580B-F505-8443-8FF6887FF9E0}"/>
              </a:ext>
            </a:extLst>
          </p:cNvPr>
          <p:cNvSpPr txBox="1"/>
          <p:nvPr/>
        </p:nvSpPr>
        <p:spPr>
          <a:xfrm>
            <a:off x="332013" y="5927187"/>
            <a:ext cx="3648869" cy="230832"/>
          </a:xfrm>
          <a:prstGeom prst="rect">
            <a:avLst/>
          </a:prstGeom>
          <a:noFill/>
        </p:spPr>
        <p:txBody>
          <a:bodyPr wrap="square" rtlCol="0">
            <a:spAutoFit/>
          </a:bodyPr>
          <a:lstStyle/>
          <a:p>
            <a:r>
              <a:rPr lang="en-US" sz="900">
                <a:hlinkClick r:id="rId8" tooltip="https://www.flickr.com/photos/pahudson/31023534638/"/>
              </a:rPr>
              <a:t>This Photo</a:t>
            </a:r>
            <a:r>
              <a:rPr lang="en-US" sz="900"/>
              <a:t> by Unknown Author is licensed under </a:t>
            </a:r>
            <a:r>
              <a:rPr lang="en-US" sz="900">
                <a:hlinkClick r:id="rId9" tooltip="https://creativecommons.org/licenses/by/3.0/"/>
              </a:rPr>
              <a:t>CC BY</a:t>
            </a:r>
            <a:endParaRPr lang="en-US" sz="900"/>
          </a:p>
        </p:txBody>
      </p:sp>
    </p:spTree>
    <p:extLst>
      <p:ext uri="{BB962C8B-B14F-4D97-AF65-F5344CB8AC3E}">
        <p14:creationId xmlns:p14="http://schemas.microsoft.com/office/powerpoint/2010/main" val="1881828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C67BE-5201-4177-8506-1C47157018E8}"/>
              </a:ext>
            </a:extLst>
          </p:cNvPr>
          <p:cNvSpPr>
            <a:spLocks noGrp="1"/>
          </p:cNvSpPr>
          <p:nvPr>
            <p:ph sz="quarter" idx="10"/>
          </p:nvPr>
        </p:nvSpPr>
        <p:spPr>
          <a:xfrm>
            <a:off x="1045952" y="1716968"/>
            <a:ext cx="11369764" cy="4333590"/>
          </a:xfrm>
        </p:spPr>
        <p:txBody>
          <a:bodyPr anchor="t">
            <a:normAutofit/>
          </a:bodyPr>
          <a:lstStyle/>
          <a:p>
            <a:pPr>
              <a:lnSpc>
                <a:spcPct val="100000"/>
              </a:lnSpc>
            </a:pPr>
            <a:r>
              <a:rPr lang="en-US" sz="2600" spc="0">
                <a:solidFill>
                  <a:schemeClr val="tx1"/>
                </a:solidFill>
                <a:latin typeface="Century Gothic" panose="020B0502020202020204" pitchFamily="34" charset="0"/>
                <a:ea typeface="Open Sans" panose="020B0606030504020204" pitchFamily="34" charset="0"/>
                <a:cs typeface="Open Sans" panose="020B0606030504020204" pitchFamily="34" charset="0"/>
              </a:rPr>
              <a:t>Is the testimony believable on its face? </a:t>
            </a:r>
          </a:p>
          <a:p>
            <a:pPr>
              <a:lnSpc>
                <a:spcPct val="100000"/>
              </a:lnSpc>
            </a:pPr>
            <a:r>
              <a:rPr lang="en-US" sz="2600" spc="0">
                <a:solidFill>
                  <a:schemeClr val="tx1"/>
                </a:solidFill>
                <a:latin typeface="Century Gothic" panose="020B0502020202020204" pitchFamily="34" charset="0"/>
                <a:ea typeface="Open Sans" panose="020B0606030504020204" pitchFamily="34" charset="0"/>
                <a:cs typeface="Open Sans" panose="020B0606030504020204" pitchFamily="34" charset="0"/>
              </a:rPr>
              <a:t>Does it make sense? </a:t>
            </a:r>
          </a:p>
          <a:p>
            <a:pPr>
              <a:lnSpc>
                <a:spcPct val="100000"/>
              </a:lnSpc>
            </a:pPr>
            <a:r>
              <a:rPr lang="en-US" sz="2600" spc="0">
                <a:solidFill>
                  <a:schemeClr val="tx1"/>
                </a:solidFill>
                <a:latin typeface="Century Gothic" panose="020B0502020202020204" pitchFamily="34" charset="0"/>
                <a:ea typeface="Open Sans" panose="020B0606030504020204" pitchFamily="34" charset="0"/>
                <a:cs typeface="Open Sans" panose="020B0606030504020204" pitchFamily="34" charset="0"/>
              </a:rPr>
              <a:t>Could it have occurred? </a:t>
            </a:r>
          </a:p>
          <a:p>
            <a:pPr>
              <a:lnSpc>
                <a:spcPct val="100000"/>
              </a:lnSpc>
            </a:pPr>
            <a:r>
              <a:rPr lang="en-US" sz="2600" spc="0">
                <a:solidFill>
                  <a:schemeClr val="tx1"/>
                </a:solidFill>
                <a:latin typeface="Century Gothic" panose="020B0502020202020204" pitchFamily="34" charset="0"/>
                <a:ea typeface="Open Sans" panose="020B0606030504020204" pitchFamily="34" charset="0"/>
                <a:cs typeface="Open Sans" panose="020B0606030504020204" pitchFamily="34" charset="0"/>
              </a:rPr>
              <a:t>Does it make sense that this person knows this information?</a:t>
            </a:r>
          </a:p>
          <a:p>
            <a:pPr>
              <a:lnSpc>
                <a:spcPct val="100000"/>
              </a:lnSpc>
            </a:pPr>
            <a:r>
              <a:rPr lang="en-US" sz="2600" spc="0">
                <a:solidFill>
                  <a:schemeClr val="tx1"/>
                </a:solidFill>
                <a:latin typeface="Century Gothic" panose="020B0502020202020204" pitchFamily="34" charset="0"/>
                <a:ea typeface="Open Sans" panose="020B0606030504020204" pitchFamily="34" charset="0"/>
                <a:cs typeface="Open Sans" panose="020B0606030504020204" pitchFamily="34" charset="0"/>
              </a:rPr>
              <a:t>What was their opportunity to view/hear/know?</a:t>
            </a:r>
          </a:p>
        </p:txBody>
      </p:sp>
      <p:sp>
        <p:nvSpPr>
          <p:cNvPr id="2" name="Title 1">
            <a:extLst>
              <a:ext uri="{FF2B5EF4-FFF2-40B4-BE49-F238E27FC236}">
                <a16:creationId xmlns:a16="http://schemas.microsoft.com/office/drawing/2014/main" id="{D6624484-8368-4A89-BDB4-80EF201D3E6D}"/>
              </a:ext>
            </a:extLst>
          </p:cNvPr>
          <p:cNvSpPr>
            <a:spLocks noGrp="1"/>
          </p:cNvSpPr>
          <p:nvPr>
            <p:ph type="title"/>
          </p:nvPr>
        </p:nvSpPr>
        <p:spPr>
          <a:xfrm>
            <a:off x="1045951" y="365129"/>
            <a:ext cx="10973505" cy="891895"/>
          </a:xfrm>
        </p:spPr>
        <p:txBody>
          <a:bodyPr anchor="ctr"/>
          <a:lstStyle/>
          <a:p>
            <a:r>
              <a:rPr lang="en-US"/>
              <a:t>Inherent Plausibility / Logic</a:t>
            </a:r>
          </a:p>
        </p:txBody>
      </p:sp>
    </p:spTree>
    <p:extLst>
      <p:ext uri="{BB962C8B-B14F-4D97-AF65-F5344CB8AC3E}">
        <p14:creationId xmlns:p14="http://schemas.microsoft.com/office/powerpoint/2010/main" val="524419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C67BE-5201-4177-8506-1C47157018E8}"/>
              </a:ext>
            </a:extLst>
          </p:cNvPr>
          <p:cNvSpPr>
            <a:spLocks noGrp="1"/>
          </p:cNvSpPr>
          <p:nvPr>
            <p:ph sz="quarter" idx="10"/>
          </p:nvPr>
        </p:nvSpPr>
        <p:spPr/>
        <p:txBody>
          <a:bodyPr anchor="ctr">
            <a:normAutofit/>
          </a:bodyPr>
          <a:lstStyle/>
          <a:p>
            <a:pPr>
              <a:lnSpc>
                <a:spcPct val="100000"/>
              </a:lnSpc>
            </a:pPr>
            <a:r>
              <a:rPr lang="en-US" sz="2600" spc="0">
                <a:solidFill>
                  <a:schemeClr val="tx1"/>
                </a:solidFill>
                <a:latin typeface="Century Gothic" panose="020B0502020202020204" pitchFamily="34" charset="0"/>
                <a:ea typeface="+mn-lt"/>
                <a:cs typeface="+mn-lt"/>
              </a:rPr>
              <a:t>Did the person omit material information?</a:t>
            </a:r>
          </a:p>
          <a:p>
            <a:pPr>
              <a:lnSpc>
                <a:spcPct val="100000"/>
              </a:lnSpc>
            </a:pPr>
            <a:endParaRPr lang="en-US" sz="2600" spc="0">
              <a:solidFill>
                <a:schemeClr val="tx1"/>
              </a:solidFill>
              <a:latin typeface="Century Gothic" panose="020B0502020202020204" pitchFamily="34" charset="0"/>
              <a:ea typeface="+mn-lt"/>
              <a:cs typeface="+mn-lt"/>
            </a:endParaRPr>
          </a:p>
          <a:p>
            <a:pPr>
              <a:lnSpc>
                <a:spcPct val="100000"/>
              </a:lnSpc>
            </a:pPr>
            <a:r>
              <a:rPr lang="en-US" sz="2600" spc="0">
                <a:solidFill>
                  <a:schemeClr val="tx1"/>
                </a:solidFill>
                <a:latin typeface="Century Gothic" panose="020B0502020202020204" pitchFamily="34" charset="0"/>
                <a:ea typeface="+mn-lt"/>
                <a:cs typeface="+mn-lt"/>
              </a:rPr>
              <a:t> If so, what? </a:t>
            </a:r>
          </a:p>
          <a:p>
            <a:pPr lvl="1">
              <a:lnSpc>
                <a:spcPct val="100000"/>
              </a:lnSpc>
            </a:pPr>
            <a:r>
              <a:rPr lang="en-US" sz="2600" spc="0">
                <a:solidFill>
                  <a:schemeClr val="tx1"/>
                </a:solidFill>
                <a:latin typeface="Century Gothic" panose="020B0502020202020204" pitchFamily="34" charset="0"/>
                <a:ea typeface="+mn-lt"/>
                <a:cs typeface="+mn-lt"/>
              </a:rPr>
              <a:t>e.g., submitted partial text messages, or omitted text messages that could be perceived as unfavorable</a:t>
            </a:r>
          </a:p>
          <a:p>
            <a:pPr lvl="1">
              <a:lnSpc>
                <a:spcPct val="100000"/>
              </a:lnSpc>
            </a:pPr>
            <a:endParaRPr lang="en-US" sz="2600" spc="0">
              <a:solidFill>
                <a:schemeClr val="tx1"/>
              </a:solidFill>
              <a:latin typeface="Century Gothic" panose="020B0502020202020204" pitchFamily="34" charset="0"/>
              <a:cs typeface="Calibri"/>
            </a:endParaRPr>
          </a:p>
          <a:p>
            <a:pPr>
              <a:lnSpc>
                <a:spcPct val="100000"/>
              </a:lnSpc>
            </a:pPr>
            <a:r>
              <a:rPr lang="en-US" sz="2600" spc="0">
                <a:solidFill>
                  <a:schemeClr val="tx1"/>
                </a:solidFill>
                <a:latin typeface="Century Gothic" panose="020B0502020202020204" pitchFamily="34" charset="0"/>
                <a:ea typeface="+mn-lt"/>
                <a:cs typeface="+mn-lt"/>
              </a:rPr>
              <a:t>Is there a reasonable reason for the material omission?</a:t>
            </a:r>
          </a:p>
        </p:txBody>
      </p:sp>
      <p:sp>
        <p:nvSpPr>
          <p:cNvPr id="2" name="Title 1">
            <a:extLst>
              <a:ext uri="{FF2B5EF4-FFF2-40B4-BE49-F238E27FC236}">
                <a16:creationId xmlns:a16="http://schemas.microsoft.com/office/drawing/2014/main" id="{D6624484-8368-4A89-BDB4-80EF201D3E6D}"/>
              </a:ext>
            </a:extLst>
          </p:cNvPr>
          <p:cNvSpPr>
            <a:spLocks noGrp="1"/>
          </p:cNvSpPr>
          <p:nvPr>
            <p:ph type="title"/>
          </p:nvPr>
        </p:nvSpPr>
        <p:spPr/>
        <p:txBody>
          <a:bodyPr anchor="ctr"/>
          <a:lstStyle/>
          <a:p>
            <a:r>
              <a:rPr lang="en-US"/>
              <a:t>Material Omission</a:t>
            </a:r>
          </a:p>
        </p:txBody>
      </p:sp>
    </p:spTree>
    <p:extLst>
      <p:ext uri="{BB962C8B-B14F-4D97-AF65-F5344CB8AC3E}">
        <p14:creationId xmlns:p14="http://schemas.microsoft.com/office/powerpoint/2010/main" val="2703848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C67BE-5201-4177-8506-1C47157018E8}"/>
              </a:ext>
            </a:extLst>
          </p:cNvPr>
          <p:cNvSpPr>
            <a:spLocks noGrp="1"/>
          </p:cNvSpPr>
          <p:nvPr>
            <p:ph sz="quarter" idx="10"/>
          </p:nvPr>
        </p:nvSpPr>
        <p:spPr/>
        <p:txBody>
          <a:bodyPr anchor="ctr">
            <a:normAutofit/>
          </a:bodyPr>
          <a:lstStyle/>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Is there a history of similar behavior in the past? </a:t>
            </a:r>
          </a:p>
          <a:p>
            <a:pPr lvl="1">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e.g., a supervisor had previous complaints of sexual misconduct</a:t>
            </a:r>
          </a:p>
          <a:p>
            <a:pPr lvl="1">
              <a:lnSpc>
                <a:spcPct val="100000"/>
              </a:lnSpc>
            </a:pPr>
            <a:endPar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endParaRPr>
          </a:p>
          <a:p>
            <a:pPr>
              <a:lnSpc>
                <a:spcPct val="100000"/>
              </a:lnSpc>
            </a:pPr>
            <a:r>
              <a:rPr lang="en-US" sz="2600">
                <a:solidFill>
                  <a:schemeClr val="tx1"/>
                </a:solidFill>
                <a:latin typeface="Century Gothic" panose="020B0502020202020204" pitchFamily="34" charset="0"/>
                <a:ea typeface="Open Sans" panose="020B0606030504020204" pitchFamily="34" charset="0"/>
                <a:cs typeface="Open Sans" panose="020B0606030504020204" pitchFamily="34" charset="0"/>
              </a:rPr>
              <a:t>If so, this might impact whether a statement should be believed. </a:t>
            </a:r>
          </a:p>
          <a:p>
            <a:pPr lvl="1">
              <a:lnSpc>
                <a:spcPct val="100000"/>
              </a:lnSpc>
            </a:pPr>
            <a:r>
              <a:rPr lang="en-US" sz="2600">
                <a:latin typeface="Century Gothic" panose="020B0502020202020204" pitchFamily="34" charset="0"/>
                <a:ea typeface="Open Sans"/>
                <a:cs typeface="Open Sans"/>
              </a:rPr>
              <a:t>For example, a respondent who states they never knew that a certain behavior was wrong, yet was written up for that same behavior; the history of similar past behavior makes the respondent’s statement less believable and less reliable.</a:t>
            </a:r>
          </a:p>
        </p:txBody>
      </p:sp>
      <p:sp>
        <p:nvSpPr>
          <p:cNvPr id="2" name="Title 1">
            <a:extLst>
              <a:ext uri="{FF2B5EF4-FFF2-40B4-BE49-F238E27FC236}">
                <a16:creationId xmlns:a16="http://schemas.microsoft.com/office/drawing/2014/main" id="{D6624484-8368-4A89-BDB4-80EF201D3E6D}"/>
              </a:ext>
            </a:extLst>
          </p:cNvPr>
          <p:cNvSpPr>
            <a:spLocks noGrp="1"/>
          </p:cNvSpPr>
          <p:nvPr>
            <p:ph type="title"/>
          </p:nvPr>
        </p:nvSpPr>
        <p:spPr/>
        <p:txBody>
          <a:bodyPr anchor="ctr"/>
          <a:lstStyle/>
          <a:p>
            <a:r>
              <a:rPr lang="en-US"/>
              <a:t>Past Record</a:t>
            </a:r>
          </a:p>
        </p:txBody>
      </p:sp>
    </p:spTree>
    <p:extLst>
      <p:ext uri="{BB962C8B-B14F-4D97-AF65-F5344CB8AC3E}">
        <p14:creationId xmlns:p14="http://schemas.microsoft.com/office/powerpoint/2010/main" val="2545391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C67BE-5201-4177-8506-1C47157018E8}"/>
              </a:ext>
            </a:extLst>
          </p:cNvPr>
          <p:cNvSpPr>
            <a:spLocks noGrp="1"/>
          </p:cNvSpPr>
          <p:nvPr>
            <p:ph sz="quarter" idx="10"/>
          </p:nvPr>
        </p:nvSpPr>
        <p:spPr/>
        <p:txBody>
          <a:bodyPr anchor="t">
            <a:normAutofit/>
          </a:bodyPr>
          <a:lstStyle/>
          <a:p>
            <a:pPr>
              <a:lnSpc>
                <a:spcPct val="150000"/>
              </a:lnSpc>
            </a:pPr>
            <a:r>
              <a:rPr lang="en-US" sz="2600">
                <a:solidFill>
                  <a:schemeClr val="tx1"/>
                </a:solidFill>
                <a:latin typeface="Century Gothic" panose="020B0502020202020204" pitchFamily="34" charset="0"/>
                <a:ea typeface="+mn-lt"/>
                <a:cs typeface="+mn-lt"/>
              </a:rPr>
              <a:t>What is the extent the person was able to perceive, recollect or communicate the version of events?</a:t>
            </a:r>
          </a:p>
          <a:p>
            <a:pPr lvl="1">
              <a:lnSpc>
                <a:spcPct val="150000"/>
              </a:lnSpc>
            </a:pPr>
            <a:r>
              <a:rPr lang="en-US" sz="2600">
                <a:solidFill>
                  <a:schemeClr val="tx1"/>
                </a:solidFill>
                <a:latin typeface="Century Gothic" panose="020B0502020202020204" pitchFamily="34" charset="0"/>
                <a:ea typeface="+mn-lt"/>
                <a:cs typeface="+mn-lt"/>
              </a:rPr>
              <a:t>e.g., the person reported they were intoxicated, or the person reported they were sleeping</a:t>
            </a:r>
          </a:p>
        </p:txBody>
      </p:sp>
      <p:sp>
        <p:nvSpPr>
          <p:cNvPr id="2" name="Title 1">
            <a:extLst>
              <a:ext uri="{FF2B5EF4-FFF2-40B4-BE49-F238E27FC236}">
                <a16:creationId xmlns:a16="http://schemas.microsoft.com/office/drawing/2014/main" id="{D6624484-8368-4A89-BDB4-80EF201D3E6D}"/>
              </a:ext>
            </a:extLst>
          </p:cNvPr>
          <p:cNvSpPr>
            <a:spLocks noGrp="1"/>
          </p:cNvSpPr>
          <p:nvPr>
            <p:ph type="title"/>
          </p:nvPr>
        </p:nvSpPr>
        <p:spPr/>
        <p:txBody>
          <a:bodyPr anchor="ctr"/>
          <a:lstStyle/>
          <a:p>
            <a:r>
              <a:rPr lang="en-US"/>
              <a:t>Ability to Recollect Events</a:t>
            </a:r>
          </a:p>
        </p:txBody>
      </p:sp>
    </p:spTree>
    <p:extLst>
      <p:ext uri="{BB962C8B-B14F-4D97-AF65-F5344CB8AC3E}">
        <p14:creationId xmlns:p14="http://schemas.microsoft.com/office/powerpoint/2010/main" val="1703933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25A647-CD54-7E65-E391-2362C2297DC4}"/>
              </a:ext>
            </a:extLst>
          </p:cNvPr>
          <p:cNvSpPr>
            <a:spLocks noGrp="1"/>
          </p:cNvSpPr>
          <p:nvPr>
            <p:ph sz="quarter" idx="10"/>
          </p:nvPr>
        </p:nvSpPr>
        <p:spPr/>
        <p:txBody>
          <a:bodyPr/>
          <a:lstStyle/>
          <a:p>
            <a:pPr>
              <a:lnSpc>
                <a:spcPct val="100000"/>
              </a:lnSpc>
            </a:pPr>
            <a:r>
              <a:rPr lang="en-US" spc="0">
                <a:latin typeface="Century Gothic" panose="020B0502020202020204" pitchFamily="34" charset="0"/>
                <a:ea typeface="Open Sans" panose="020B0606030504020204" pitchFamily="34" charset="0"/>
                <a:cs typeface="Open Sans" panose="020B0606030504020204" pitchFamily="34" charset="0"/>
              </a:rPr>
              <a:t>Investigator should show their work</a:t>
            </a:r>
          </a:p>
          <a:p>
            <a:pPr>
              <a:lnSpc>
                <a:spcPct val="100000"/>
              </a:lnSpc>
            </a:pPr>
            <a:r>
              <a:rPr lang="en-US" spc="0">
                <a:latin typeface="Century Gothic" panose="020B0502020202020204" pitchFamily="34" charset="0"/>
                <a:ea typeface="Open Sans" panose="020B0606030504020204" pitchFamily="34" charset="0"/>
                <a:cs typeface="Open Sans" panose="020B0606030504020204" pitchFamily="34" charset="0"/>
              </a:rPr>
              <a:t>Decision-maker should show their work, rationale, and road-map</a:t>
            </a:r>
          </a:p>
          <a:p>
            <a:pPr>
              <a:lnSpc>
                <a:spcPct val="100000"/>
              </a:lnSpc>
            </a:pPr>
            <a:r>
              <a:rPr lang="en-US" spc="0">
                <a:latin typeface="Century Gothic" panose="020B0502020202020204" pitchFamily="34" charset="0"/>
                <a:ea typeface="Open Sans" panose="020B0606030504020204" pitchFamily="34" charset="0"/>
                <a:cs typeface="Open Sans" panose="020B0606030504020204" pitchFamily="34" charset="0"/>
              </a:rPr>
              <a:t>Sanctioning officer should provide some rationale, particularly for mitigating or aggravating circumstances</a:t>
            </a:r>
          </a:p>
          <a:p>
            <a:pPr>
              <a:lnSpc>
                <a:spcPct val="100000"/>
              </a:lnSpc>
            </a:pPr>
            <a:r>
              <a:rPr lang="en-US" spc="0">
                <a:latin typeface="Century Gothic" panose="020B0502020202020204" pitchFamily="34" charset="0"/>
                <a:ea typeface="Open Sans" panose="020B0606030504020204" pitchFamily="34" charset="0"/>
                <a:cs typeface="Open Sans" panose="020B0606030504020204" pitchFamily="34" charset="0"/>
              </a:rPr>
              <a:t>Notice letters should clearly show how to file an appeal – to whom, what email, and the specific date</a:t>
            </a:r>
          </a:p>
          <a:p>
            <a:pPr lvl="1">
              <a:lnSpc>
                <a:spcPct val="100000"/>
              </a:lnSpc>
            </a:pPr>
            <a:r>
              <a:rPr lang="en-US" spc="0">
                <a:latin typeface="Century Gothic" panose="020B0502020202020204" pitchFamily="34" charset="0"/>
                <a:ea typeface="Open Sans" panose="020B0606030504020204" pitchFamily="34" charset="0"/>
                <a:cs typeface="Open Sans" panose="020B0606030504020204" pitchFamily="34" charset="0"/>
              </a:rPr>
              <a:t>No: Within 5 days of receipt</a:t>
            </a:r>
          </a:p>
          <a:p>
            <a:pPr lvl="1">
              <a:lnSpc>
                <a:spcPct val="100000"/>
              </a:lnSpc>
            </a:pPr>
            <a:r>
              <a:rPr lang="en-US" spc="0">
                <a:latin typeface="Century Gothic" panose="020B0502020202020204" pitchFamily="34" charset="0"/>
                <a:ea typeface="Open Sans" panose="020B0606030504020204" pitchFamily="34" charset="0"/>
                <a:cs typeface="Open Sans" panose="020B0606030504020204" pitchFamily="34" charset="0"/>
              </a:rPr>
              <a:t>Yes: Any appeal is due, with any relevant attachments, no later than 5 pm Eastern on Wednesday, March 15, 2027.</a:t>
            </a:r>
          </a:p>
        </p:txBody>
      </p:sp>
      <p:sp>
        <p:nvSpPr>
          <p:cNvPr id="2" name="Title 1">
            <a:extLst>
              <a:ext uri="{FF2B5EF4-FFF2-40B4-BE49-F238E27FC236}">
                <a16:creationId xmlns:a16="http://schemas.microsoft.com/office/drawing/2014/main" id="{8F7E7E9C-4C94-9A1C-620E-978F79CC5005}"/>
              </a:ext>
            </a:extLst>
          </p:cNvPr>
          <p:cNvSpPr>
            <a:spLocks noGrp="1"/>
          </p:cNvSpPr>
          <p:nvPr>
            <p:ph type="title"/>
          </p:nvPr>
        </p:nvSpPr>
        <p:spPr/>
        <p:txBody>
          <a:bodyPr/>
          <a:lstStyle/>
          <a:p>
            <a:r>
              <a:rPr lang="en-US"/>
              <a:t>Transparency Is Your Friend</a:t>
            </a:r>
          </a:p>
        </p:txBody>
      </p:sp>
    </p:spTree>
    <p:extLst>
      <p:ext uri="{BB962C8B-B14F-4D97-AF65-F5344CB8AC3E}">
        <p14:creationId xmlns:p14="http://schemas.microsoft.com/office/powerpoint/2010/main" val="2155978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06661F3-6590-E15D-CE89-E195D9B3ECE9}"/>
              </a:ext>
            </a:extLst>
          </p:cNvPr>
          <p:cNvPicPr>
            <a:picLocks noGrp="1" noChangeAspect="1"/>
          </p:cNvPicPr>
          <p:nvPr>
            <p:ph type="pic" sz="quarter" idx="11"/>
          </p:nvPr>
        </p:nvPicPr>
        <p:blipFill>
          <a:blip r:embed="rId2">
            <a:extLst>
              <a:ext uri="{96DAC541-7B7A-43D3-8B79-37D633B846F1}">
                <asvg:svgBlip xmlns:asvg="http://schemas.microsoft.com/office/drawing/2016/SVG/main" r:embed="rId3"/>
              </a:ext>
            </a:extLst>
          </a:blip>
          <a:stretch/>
        </p:blipFill>
        <p:spPr>
          <a:xfrm>
            <a:off x="1719599" y="1576388"/>
            <a:ext cx="3691386" cy="3691386"/>
          </a:xfrm>
        </p:spPr>
      </p:pic>
      <p:sp>
        <p:nvSpPr>
          <p:cNvPr id="2" name="Title 1">
            <a:extLst>
              <a:ext uri="{FF2B5EF4-FFF2-40B4-BE49-F238E27FC236}">
                <a16:creationId xmlns:a16="http://schemas.microsoft.com/office/drawing/2014/main" id="{C56CC286-C2BE-515B-309D-0543874C3A67}"/>
              </a:ext>
            </a:extLst>
          </p:cNvPr>
          <p:cNvSpPr>
            <a:spLocks noGrp="1"/>
          </p:cNvSpPr>
          <p:nvPr>
            <p:ph type="title"/>
          </p:nvPr>
        </p:nvSpPr>
        <p:spPr>
          <a:xfrm>
            <a:off x="6538160" y="1143000"/>
            <a:ext cx="5282892" cy="1790414"/>
          </a:xfrm>
        </p:spPr>
        <p:txBody>
          <a:bodyPr vert="horz" lIns="91440" tIns="45720" rIns="91440" bIns="45720" rtlCol="0" anchor="t">
            <a:normAutofit/>
          </a:bodyPr>
          <a:lstStyle/>
          <a:p>
            <a:r>
              <a:rPr lang="en-US" b="1" kern="1200"/>
              <a:t>Why Give Them a Road Map?</a:t>
            </a:r>
          </a:p>
        </p:txBody>
      </p:sp>
      <p:sp>
        <p:nvSpPr>
          <p:cNvPr id="12" name="Text Placeholder 3">
            <a:extLst>
              <a:ext uri="{FF2B5EF4-FFF2-40B4-BE49-F238E27FC236}">
                <a16:creationId xmlns:a16="http://schemas.microsoft.com/office/drawing/2014/main" id="{EA7B5BD9-2723-10E5-D32D-AC6EAFC89094}"/>
              </a:ext>
            </a:extLst>
          </p:cNvPr>
          <p:cNvSpPr>
            <a:spLocks noGrp="1"/>
          </p:cNvSpPr>
          <p:nvPr>
            <p:ph type="body" sz="quarter" idx="18"/>
          </p:nvPr>
        </p:nvSpPr>
        <p:spPr>
          <a:xfrm>
            <a:off x="6538160" y="2990706"/>
            <a:ext cx="4739440" cy="1689577"/>
          </a:xfrm>
        </p:spPr>
        <p:txBody>
          <a:bodyPr>
            <a:noAutofit/>
          </a:bodyPr>
          <a:lstStyle/>
          <a:p>
            <a:pPr marL="342900" indent="-342900">
              <a:buFont typeface="Arial" panose="020B0604020202020204" pitchFamily="34" charset="0"/>
              <a:buChar char="•"/>
            </a:pPr>
            <a:r>
              <a:rPr lang="en-US" sz="3600">
                <a:latin typeface="Century Gothic" panose="020B0502020202020204" pitchFamily="34" charset="0"/>
              </a:rPr>
              <a:t>Trust</a:t>
            </a:r>
          </a:p>
          <a:p>
            <a:pPr marL="342900" indent="-342900">
              <a:buFont typeface="Arial" panose="020B0604020202020204" pitchFamily="34" charset="0"/>
              <a:buChar char="•"/>
            </a:pPr>
            <a:r>
              <a:rPr lang="en-US" sz="3600">
                <a:latin typeface="Century Gothic" panose="020B0502020202020204" pitchFamily="34" charset="0"/>
              </a:rPr>
              <a:t>Education</a:t>
            </a:r>
          </a:p>
          <a:p>
            <a:pPr marL="342900" indent="-342900">
              <a:buFont typeface="Arial" panose="020B0604020202020204" pitchFamily="34" charset="0"/>
              <a:buChar char="•"/>
            </a:pPr>
            <a:r>
              <a:rPr lang="en-US" sz="3600">
                <a:latin typeface="Century Gothic" panose="020B0502020202020204" pitchFamily="34" charset="0"/>
              </a:rPr>
              <a:t>Trust</a:t>
            </a:r>
          </a:p>
        </p:txBody>
      </p:sp>
    </p:spTree>
    <p:extLst>
      <p:ext uri="{BB962C8B-B14F-4D97-AF65-F5344CB8AC3E}">
        <p14:creationId xmlns:p14="http://schemas.microsoft.com/office/powerpoint/2010/main" val="4227803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4921-99C4-C73D-E348-81A6F9098692}"/>
              </a:ext>
            </a:extLst>
          </p:cNvPr>
          <p:cNvSpPr>
            <a:spLocks noGrp="1"/>
          </p:cNvSpPr>
          <p:nvPr>
            <p:ph type="title"/>
          </p:nvPr>
        </p:nvSpPr>
        <p:spPr>
          <a:xfrm>
            <a:off x="794820" y="1601262"/>
            <a:ext cx="4608319" cy="3658231"/>
          </a:xfrm>
        </p:spPr>
        <p:txBody>
          <a:bodyPr anchor="ctr">
            <a:normAutofit/>
          </a:bodyPr>
          <a:lstStyle/>
          <a:p>
            <a:r>
              <a:rPr lang="en-US" sz="5000" b="1">
                <a:latin typeface="Century Gothic"/>
                <a:ea typeface="Open Sans Light"/>
                <a:cs typeface="Poppins"/>
              </a:rPr>
              <a:t>APPEALS AND SANCTIONS</a:t>
            </a:r>
            <a:endParaRPr lang="en-US" sz="5000">
              <a:latin typeface="Century Gothic"/>
              <a:ea typeface="Open Sans Light"/>
              <a:cs typeface="Poppins"/>
            </a:endParaRPr>
          </a:p>
        </p:txBody>
      </p:sp>
    </p:spTree>
    <p:extLst>
      <p:ext uri="{BB962C8B-B14F-4D97-AF65-F5344CB8AC3E}">
        <p14:creationId xmlns:p14="http://schemas.microsoft.com/office/powerpoint/2010/main" val="985245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836A9E-2B01-B1EC-D329-E07A95EDBA7A}"/>
              </a:ext>
              <a:ext uri="{C183D7F6-B498-43B3-948B-1728B52AA6E4}">
                <adec:decorative xmlns:adec="http://schemas.microsoft.com/office/drawing/2017/decorative" val="1"/>
              </a:ext>
            </a:extLst>
          </p:cNvPr>
          <p:cNvSpPr/>
          <p:nvPr/>
        </p:nvSpPr>
        <p:spPr>
          <a:xfrm>
            <a:off x="0" y="0"/>
            <a:ext cx="4546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AA4C0-3D1A-2F98-4FA5-8F1951FEFE9C}"/>
              </a:ext>
            </a:extLst>
          </p:cNvPr>
          <p:cNvSpPr>
            <a:spLocks noGrp="1"/>
          </p:cNvSpPr>
          <p:nvPr>
            <p:ph type="title"/>
          </p:nvPr>
        </p:nvSpPr>
        <p:spPr>
          <a:xfrm>
            <a:off x="304800" y="810165"/>
            <a:ext cx="4082488" cy="4928962"/>
          </a:xfrm>
        </p:spPr>
        <p:txBody>
          <a:bodyPr>
            <a:normAutofit/>
          </a:bodyPr>
          <a:lstStyle/>
          <a:p>
            <a:pPr algn="ctr"/>
            <a:r>
              <a:rPr lang="en-US" sz="4000"/>
              <a:t>ALL APPEALS</a:t>
            </a:r>
            <a:endParaRPr lang="en-US" sz="4000">
              <a:solidFill>
                <a:schemeClr val="accent1"/>
              </a:solidFill>
            </a:endParaRPr>
          </a:p>
        </p:txBody>
      </p:sp>
      <p:sp>
        <p:nvSpPr>
          <p:cNvPr id="5" name="Rectangle 4" descr="Trauma-Informed&#10;">
            <a:extLst>
              <a:ext uri="{FF2B5EF4-FFF2-40B4-BE49-F238E27FC236}">
                <a16:creationId xmlns:a16="http://schemas.microsoft.com/office/drawing/2014/main" id="{BAF86DBF-8DA7-C081-A434-F06CAC9A546C}"/>
              </a:ext>
            </a:extLst>
          </p:cNvPr>
          <p:cNvSpPr/>
          <p:nvPr/>
        </p:nvSpPr>
        <p:spPr>
          <a:xfrm>
            <a:off x="4706604" y="1032955"/>
            <a:ext cx="7272130" cy="762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rPr>
              <a:t>Trauma-Informed</a:t>
            </a:r>
          </a:p>
        </p:txBody>
      </p:sp>
      <p:sp>
        <p:nvSpPr>
          <p:cNvPr id="7" name="Rectangle 6" descr="Each in their lane: The limits of an appeal officer’s task&#10;">
            <a:extLst>
              <a:ext uri="{FF2B5EF4-FFF2-40B4-BE49-F238E27FC236}">
                <a16:creationId xmlns:a16="http://schemas.microsoft.com/office/drawing/2014/main" id="{65DFFBC3-C8F1-3F92-F445-E618F9A02AD5}"/>
              </a:ext>
            </a:extLst>
          </p:cNvPr>
          <p:cNvSpPr/>
          <p:nvPr/>
        </p:nvSpPr>
        <p:spPr>
          <a:xfrm>
            <a:off x="4716543" y="1944904"/>
            <a:ext cx="7272130" cy="762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Each in their lane: The limits of an appeal officer’s task</a:t>
            </a:r>
          </a:p>
        </p:txBody>
      </p:sp>
      <p:sp>
        <p:nvSpPr>
          <p:cNvPr id="8" name="Rectangle 7" descr="Fundamental Fairness&#10;">
            <a:extLst>
              <a:ext uri="{FF2B5EF4-FFF2-40B4-BE49-F238E27FC236}">
                <a16:creationId xmlns:a16="http://schemas.microsoft.com/office/drawing/2014/main" id="{47DB8BE8-9137-1413-98B5-183D73524E83}"/>
              </a:ext>
            </a:extLst>
          </p:cNvPr>
          <p:cNvSpPr/>
          <p:nvPr/>
        </p:nvSpPr>
        <p:spPr>
          <a:xfrm>
            <a:off x="4716543" y="2844821"/>
            <a:ext cx="7272130" cy="762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ea typeface="Open Sans" panose="020B0606030504020204" pitchFamily="34" charset="0"/>
                <a:cs typeface="Open Sans" panose="020B0606030504020204" pitchFamily="34" charset="0"/>
              </a:rPr>
              <a:t>Fundamental Fairness</a:t>
            </a:r>
          </a:p>
        </p:txBody>
      </p:sp>
      <p:sp>
        <p:nvSpPr>
          <p:cNvPr id="11" name="Rectangle 10" descr="Due Process&#10;">
            <a:extLst>
              <a:ext uri="{FF2B5EF4-FFF2-40B4-BE49-F238E27FC236}">
                <a16:creationId xmlns:a16="http://schemas.microsoft.com/office/drawing/2014/main" id="{14FBD671-CFAE-182C-EB2E-6454281179E4}"/>
              </a:ext>
            </a:extLst>
          </p:cNvPr>
          <p:cNvSpPr/>
          <p:nvPr/>
        </p:nvSpPr>
        <p:spPr>
          <a:xfrm>
            <a:off x="4716543" y="3730247"/>
            <a:ext cx="7262191" cy="762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Due Process</a:t>
            </a:r>
          </a:p>
        </p:txBody>
      </p:sp>
      <p:sp>
        <p:nvSpPr>
          <p:cNvPr id="14" name="Rectangle 13" descr="Follow Your Process&#10;">
            <a:extLst>
              <a:ext uri="{FF2B5EF4-FFF2-40B4-BE49-F238E27FC236}">
                <a16:creationId xmlns:a16="http://schemas.microsoft.com/office/drawing/2014/main" id="{690A55EE-F230-BF1A-F2FC-01CE22F8F51C}"/>
              </a:ext>
            </a:extLst>
          </p:cNvPr>
          <p:cNvSpPr/>
          <p:nvPr/>
        </p:nvSpPr>
        <p:spPr>
          <a:xfrm>
            <a:off x="4716543" y="4582036"/>
            <a:ext cx="7262191" cy="7628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Follow Your Process</a:t>
            </a:r>
          </a:p>
        </p:txBody>
      </p:sp>
      <p:pic>
        <p:nvPicPr>
          <p:cNvPr id="6" name="Picture 5" descr="Grand River Solutions Logo">
            <a:extLst>
              <a:ext uri="{FF2B5EF4-FFF2-40B4-BE49-F238E27FC236}">
                <a16:creationId xmlns:a16="http://schemas.microsoft.com/office/drawing/2014/main" id="{9005E9B5-DA08-DAA7-78BD-DAF5DDA76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Tree>
    <p:extLst>
      <p:ext uri="{BB962C8B-B14F-4D97-AF65-F5344CB8AC3E}">
        <p14:creationId xmlns:p14="http://schemas.microsoft.com/office/powerpoint/2010/main" val="1289064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CFF2-D613-FBC7-A02D-F9C80B560FDD}"/>
              </a:ext>
            </a:extLst>
          </p:cNvPr>
          <p:cNvSpPr>
            <a:spLocks noGrp="1"/>
          </p:cNvSpPr>
          <p:nvPr>
            <p:ph type="title"/>
          </p:nvPr>
        </p:nvSpPr>
        <p:spPr>
          <a:xfrm>
            <a:off x="405232" y="79254"/>
            <a:ext cx="11381535" cy="1325563"/>
          </a:xfrm>
        </p:spPr>
        <p:txBody>
          <a:bodyPr>
            <a:noAutofit/>
          </a:bodyPr>
          <a:lstStyle/>
          <a:p>
            <a:pPr algn="ctr"/>
            <a:r>
              <a:rPr lang="en-US" sz="4000" b="1">
                <a:latin typeface="Century Gothic" panose="020B0502020202020204" pitchFamily="34" charset="0"/>
                <a:ea typeface="Open Sans Semibold" panose="020B0706030804020204" pitchFamily="34" charset="0"/>
                <a:cs typeface="Open Sans Semibold" panose="020B0706030804020204" pitchFamily="34" charset="0"/>
              </a:rPr>
              <a:t>Due Process During the Appeal Process</a:t>
            </a:r>
            <a:endParaRPr lang="en-US" sz="4000" b="1" spc="0">
              <a:solidFill>
                <a:schemeClr val="tx2"/>
              </a:solidFill>
            </a:endParaRPr>
          </a:p>
        </p:txBody>
      </p:sp>
      <p:sp>
        <p:nvSpPr>
          <p:cNvPr id="5" name="Rectangle 4">
            <a:extLst>
              <a:ext uri="{FF2B5EF4-FFF2-40B4-BE49-F238E27FC236}">
                <a16:creationId xmlns:a16="http://schemas.microsoft.com/office/drawing/2014/main" id="{85E1508C-A922-2724-BDFA-0E9BE121FC31}"/>
              </a:ext>
              <a:ext uri="{C183D7F6-B498-43B3-948B-1728B52AA6E4}">
                <adec:decorative xmlns:adec="http://schemas.microsoft.com/office/drawing/2017/decorative" val="1"/>
              </a:ext>
            </a:extLst>
          </p:cNvPr>
          <p:cNvSpPr/>
          <p:nvPr/>
        </p:nvSpPr>
        <p:spPr>
          <a:xfrm>
            <a:off x="0" y="2420804"/>
            <a:ext cx="12192000" cy="4519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300">
            <a:extLst>
              <a:ext uri="{FF2B5EF4-FFF2-40B4-BE49-F238E27FC236}">
                <a16:creationId xmlns:a16="http://schemas.microsoft.com/office/drawing/2014/main" id="{49033355-04E1-2862-BEF4-592DF7D48D9C}"/>
              </a:ext>
              <a:ext uri="{C183D7F6-B498-43B3-948B-1728B52AA6E4}">
                <adec:decorative xmlns:adec="http://schemas.microsoft.com/office/drawing/2017/decorative" val="1"/>
              </a:ext>
            </a:extLst>
          </p:cNvPr>
          <p:cNvSpPr>
            <a:spLocks noChangeArrowheads="1"/>
          </p:cNvSpPr>
          <p:nvPr/>
        </p:nvSpPr>
        <p:spPr bwMode="auto">
          <a:xfrm>
            <a:off x="3012031" y="1404817"/>
            <a:ext cx="6167938" cy="3425227"/>
          </a:xfrm>
          <a:prstGeom prst="roundRect">
            <a:avLst>
              <a:gd name="adj" fmla="val 5521"/>
            </a:avLst>
          </a:prstGeom>
          <a:solidFill>
            <a:schemeClr val="tx2"/>
          </a:solidFill>
          <a:ln>
            <a:noFill/>
          </a:ln>
          <a:effectLst/>
        </p:spPr>
        <p:txBody>
          <a:bodyPr wrap="none" anchor="ctr"/>
          <a:lstStyle/>
          <a:p>
            <a:endParaRPr lang="en-US">
              <a:solidFill>
                <a:srgbClr val="F6F6F6"/>
              </a:solidFill>
              <a:latin typeface="Century Gothic" panose="020B0502020202020204" pitchFamily="34" charset="0"/>
            </a:endParaRPr>
          </a:p>
        </p:txBody>
      </p:sp>
      <p:sp>
        <p:nvSpPr>
          <p:cNvPr id="4" name="TextBox 3" descr="Equal Rights and Fair Process for Each Party&#10;">
            <a:extLst>
              <a:ext uri="{FF2B5EF4-FFF2-40B4-BE49-F238E27FC236}">
                <a16:creationId xmlns:a16="http://schemas.microsoft.com/office/drawing/2014/main" id="{EE5A946A-3667-EB97-7464-41D5D6B1F2AA}"/>
              </a:ext>
            </a:extLst>
          </p:cNvPr>
          <p:cNvSpPr txBox="1"/>
          <p:nvPr/>
        </p:nvSpPr>
        <p:spPr>
          <a:xfrm>
            <a:off x="3046827" y="1774341"/>
            <a:ext cx="6098344" cy="1077218"/>
          </a:xfrm>
          <a:prstGeom prst="rect">
            <a:avLst/>
          </a:prstGeom>
          <a:noFill/>
        </p:spPr>
        <p:txBody>
          <a:bodyPr wrap="square">
            <a:spAutoFit/>
          </a:bodyPr>
          <a:lstStyle/>
          <a:p>
            <a:pPr lvl="0" algn="ctr"/>
            <a:r>
              <a:rPr lang="en-US" sz="3200" i="0">
                <a:solidFill>
                  <a:schemeClr val="bg1"/>
                </a:solidFill>
                <a:latin typeface="Century Gothic" panose="020B0502020202020204" pitchFamily="34" charset="0"/>
              </a:rPr>
              <a:t>Equal Rights and Fair Process for Each Party</a:t>
            </a:r>
          </a:p>
        </p:txBody>
      </p:sp>
      <p:sp>
        <p:nvSpPr>
          <p:cNvPr id="15" name="Rounded Rectangle 14" descr="Using regular, published procedures&#10;Grounds for appeal&#10;Who is reviewing or hearing the appeal&#10;">
            <a:extLst>
              <a:ext uri="{FF2B5EF4-FFF2-40B4-BE49-F238E27FC236}">
                <a16:creationId xmlns:a16="http://schemas.microsoft.com/office/drawing/2014/main" id="{D590B417-294D-F570-95C4-7A47EEC6B520}"/>
              </a:ext>
            </a:extLst>
          </p:cNvPr>
          <p:cNvSpPr/>
          <p:nvPr/>
        </p:nvSpPr>
        <p:spPr>
          <a:xfrm>
            <a:off x="3012031" y="3246783"/>
            <a:ext cx="6167938" cy="29953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Arial" panose="020B0604020202020204" pitchFamily="34" charset="0"/>
              <a:buChar char="•"/>
            </a:pPr>
            <a:r>
              <a:rPr lang="en-US" sz="2600" b="0" i="0">
                <a:solidFill>
                  <a:schemeClr val="tx2"/>
                </a:solidFill>
                <a:latin typeface="Century Gothic" panose="020B0502020202020204" pitchFamily="34" charset="0"/>
              </a:rPr>
              <a:t>Using regular, published procedures</a:t>
            </a:r>
          </a:p>
          <a:p>
            <a:pPr marL="342900" lvl="0" indent="-342900">
              <a:buFont typeface="Arial" panose="020B0604020202020204" pitchFamily="34" charset="0"/>
              <a:buChar char="•"/>
            </a:pPr>
            <a:r>
              <a:rPr lang="en-US" sz="2600" b="0" i="0">
                <a:solidFill>
                  <a:schemeClr val="tx2"/>
                </a:solidFill>
                <a:latin typeface="Century Gothic" panose="020B0502020202020204" pitchFamily="34" charset="0"/>
              </a:rPr>
              <a:t>Grounds for appeal</a:t>
            </a:r>
          </a:p>
          <a:p>
            <a:pPr marL="342900" lvl="0" indent="-342900">
              <a:buFont typeface="Arial" panose="020B0604020202020204" pitchFamily="34" charset="0"/>
              <a:buChar char="•"/>
            </a:pPr>
            <a:r>
              <a:rPr lang="en-US" sz="2600" b="0" i="0">
                <a:solidFill>
                  <a:schemeClr val="tx2"/>
                </a:solidFill>
                <a:latin typeface="Century Gothic" panose="020B0502020202020204" pitchFamily="34" charset="0"/>
              </a:rPr>
              <a:t>Who is reviewing or hearing the appeal</a:t>
            </a:r>
          </a:p>
        </p:txBody>
      </p:sp>
      <p:pic>
        <p:nvPicPr>
          <p:cNvPr id="7" name="Picture 6" descr="Grand River Solutions Logo">
            <a:extLst>
              <a:ext uri="{FF2B5EF4-FFF2-40B4-BE49-F238E27FC236}">
                <a16:creationId xmlns:a16="http://schemas.microsoft.com/office/drawing/2014/main" id="{85F5197B-0F45-D86F-1A62-27DA0D677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6452232"/>
            <a:ext cx="4031166" cy="615873"/>
          </a:xfrm>
          <a:prstGeom prst="rect">
            <a:avLst/>
          </a:prstGeom>
        </p:spPr>
      </p:pic>
    </p:spTree>
    <p:extLst>
      <p:ext uri="{BB962C8B-B14F-4D97-AF65-F5344CB8AC3E}">
        <p14:creationId xmlns:p14="http://schemas.microsoft.com/office/powerpoint/2010/main" val="2502736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3F522E-C546-B84E-97DE-CBCF63F92490}"/>
              </a:ext>
            </a:extLst>
          </p:cNvPr>
          <p:cNvSpPr>
            <a:spLocks noGrp="1"/>
          </p:cNvSpPr>
          <p:nvPr>
            <p:ph type="title"/>
          </p:nvPr>
        </p:nvSpPr>
        <p:spPr/>
        <p:txBody>
          <a:bodyPr>
            <a:normAutofit/>
          </a:bodyPr>
          <a:lstStyle/>
          <a:p>
            <a:pPr algn="ctr"/>
            <a:r>
              <a:rPr lang="en-US" sz="4000">
                <a:latin typeface="Century Gothic" panose="020B0502020202020204" pitchFamily="34" charset="0"/>
                <a:ea typeface="Open Sans Semibold" panose="020B0706030804020204" pitchFamily="34" charset="0"/>
                <a:cs typeface="Open Sans Semibold" panose="020B0706030804020204" pitchFamily="34" charset="0"/>
              </a:rPr>
              <a:t>Differences in Responsibility</a:t>
            </a:r>
          </a:p>
        </p:txBody>
      </p:sp>
      <p:sp>
        <p:nvSpPr>
          <p:cNvPr id="19" name="Rectangle 18">
            <a:extLst>
              <a:ext uri="{FF2B5EF4-FFF2-40B4-BE49-F238E27FC236}">
                <a16:creationId xmlns:a16="http://schemas.microsoft.com/office/drawing/2014/main" id="{8F44067C-1612-0040-4207-080004C82AA7}"/>
              </a:ext>
              <a:ext uri="{C183D7F6-B498-43B3-948B-1728B52AA6E4}">
                <adec:decorative xmlns:adec="http://schemas.microsoft.com/office/drawing/2017/decorative" val="1"/>
              </a:ext>
            </a:extLst>
          </p:cNvPr>
          <p:cNvSpPr/>
          <p:nvPr/>
        </p:nvSpPr>
        <p:spPr>
          <a:xfrm>
            <a:off x="772329" y="1670554"/>
            <a:ext cx="3994593" cy="412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INVESTIGATIONS&#10;">
            <a:extLst>
              <a:ext uri="{FF2B5EF4-FFF2-40B4-BE49-F238E27FC236}">
                <a16:creationId xmlns:a16="http://schemas.microsoft.com/office/drawing/2014/main" id="{3E2E0D62-81E5-5E1D-4754-8DA3C874ADD1}"/>
              </a:ext>
            </a:extLst>
          </p:cNvPr>
          <p:cNvSpPr txBox="1"/>
          <p:nvPr/>
        </p:nvSpPr>
        <p:spPr>
          <a:xfrm>
            <a:off x="918624" y="1897217"/>
            <a:ext cx="3463820" cy="1384995"/>
          </a:xfrm>
          <a:prstGeom prst="rect">
            <a:avLst/>
          </a:prstGeom>
          <a:noFill/>
        </p:spPr>
        <p:txBody>
          <a:bodyPr wrap="square">
            <a:spAutoFit/>
          </a:bodyPr>
          <a:lstStyle/>
          <a:p>
            <a:pPr algn="ctr" defTabSz="410751" hangingPunct="0"/>
            <a:r>
              <a:rPr lang="en-US" sz="2800">
                <a:solidFill>
                  <a:schemeClr val="bg1"/>
                </a:solidFill>
                <a:latin typeface="Century Gothic" panose="020B0502020202020204" pitchFamily="34" charset="0"/>
                <a:ea typeface="Open Sans" panose="020B0606030504020204" pitchFamily="34" charset="0"/>
                <a:cs typeface="Open Sans" panose="020B0606030504020204" pitchFamily="34" charset="0"/>
                <a:sym typeface="Helvetica Light"/>
              </a:rPr>
              <a:t>INVESTIGATION</a:t>
            </a:r>
          </a:p>
          <a:p>
            <a:pPr algn="ctr" defTabSz="410751" hangingPunct="0"/>
            <a:r>
              <a:rPr lang="en-US" sz="2800">
                <a:solidFill>
                  <a:schemeClr val="bg1"/>
                </a:solidFill>
                <a:latin typeface="Century Gothic" panose="020B0502020202020204" pitchFamily="34" charset="0"/>
                <a:ea typeface="Open Sans" panose="020B0606030504020204" pitchFamily="34" charset="0"/>
                <a:cs typeface="Open Sans" panose="020B0606030504020204" pitchFamily="34" charset="0"/>
                <a:sym typeface="Helvetica Light"/>
              </a:rPr>
              <a:t>/HEARING</a:t>
            </a:r>
          </a:p>
          <a:p>
            <a:pPr algn="ctr" defTabSz="410751" hangingPunct="0"/>
            <a:endParaRPr lang="en-US" sz="2800">
              <a:solidFill>
                <a:schemeClr val="bg1"/>
              </a:solidFill>
              <a:latin typeface="Century Gothic" panose="020B0502020202020204" pitchFamily="34" charset="0"/>
              <a:ea typeface="Open Sans" panose="020B0606030504020204" pitchFamily="34" charset="0"/>
              <a:cs typeface="Open Sans" panose="020B0606030504020204" pitchFamily="34" charset="0"/>
              <a:sym typeface="Helvetica Light"/>
            </a:endParaRPr>
          </a:p>
        </p:txBody>
      </p:sp>
      <p:sp>
        <p:nvSpPr>
          <p:cNvPr id="6" name="TextBox 5" descr="Investigate, Hearing&#10;&#10;Determine What Happened&#10;Findings of Fact&#10;Findings of Policy&#10;&#10;">
            <a:extLst>
              <a:ext uri="{FF2B5EF4-FFF2-40B4-BE49-F238E27FC236}">
                <a16:creationId xmlns:a16="http://schemas.microsoft.com/office/drawing/2014/main" id="{49AEF043-9A3C-4960-9FE8-87AF8AD7A65F}"/>
              </a:ext>
            </a:extLst>
          </p:cNvPr>
          <p:cNvSpPr txBox="1"/>
          <p:nvPr/>
        </p:nvSpPr>
        <p:spPr>
          <a:xfrm>
            <a:off x="1053469" y="2948983"/>
            <a:ext cx="3432313" cy="2462213"/>
          </a:xfrm>
          <a:prstGeom prst="rect">
            <a:avLst/>
          </a:prstGeom>
          <a:noFill/>
        </p:spPr>
        <p:txBody>
          <a:bodyPr wrap="square">
            <a:spAutoFit/>
          </a:bodyPr>
          <a:lstStyle/>
          <a:p>
            <a:pPr marL="285750" indent="-285750">
              <a:buFont typeface="Arial" panose="020B0604020202020204" pitchFamily="34" charset="0"/>
              <a:buChar char="•"/>
            </a:pPr>
            <a:r>
              <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rPr>
              <a:t>Investigate, Hearing</a:t>
            </a:r>
          </a:p>
          <a:p>
            <a:pPr marL="285750" indent="-285750">
              <a:buFont typeface="Arial" panose="020B0604020202020204" pitchFamily="34" charset="0"/>
              <a:buChar char="•"/>
            </a:pPr>
            <a:endPar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rPr>
              <a:t>Determine What Happened</a:t>
            </a:r>
          </a:p>
          <a:p>
            <a:pPr marL="742950" lvl="1" indent="-285750">
              <a:buFont typeface="Arial" panose="020B0604020202020204" pitchFamily="34" charset="0"/>
              <a:buChar char="•"/>
            </a:pPr>
            <a:r>
              <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rPr>
              <a:t>Findings of Fact</a:t>
            </a:r>
          </a:p>
          <a:p>
            <a:pPr marL="742950" lvl="1" indent="-285750">
              <a:buFont typeface="Arial" panose="020B0604020202020204" pitchFamily="34" charset="0"/>
              <a:buChar char="•"/>
            </a:pPr>
            <a:r>
              <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rPr>
              <a:t>Findings of Policy</a:t>
            </a:r>
          </a:p>
          <a:p>
            <a:pPr marL="285750" indent="-285750" algn="ctr">
              <a:buFont typeface="Arial" panose="020B0604020202020204" pitchFamily="34" charset="0"/>
              <a:buChar char="•"/>
            </a:pPr>
            <a:endParaRPr lang="en-US" sz="2200">
              <a:solidFill>
                <a:schemeClr val="bg1"/>
              </a:solidFill>
              <a:latin typeface="Century Gothic" panose="020B0502020202020204" pitchFamily="34" charset="0"/>
            </a:endParaRPr>
          </a:p>
        </p:txBody>
      </p:sp>
      <p:sp>
        <p:nvSpPr>
          <p:cNvPr id="11" name="Oval 10" descr="SANCTION&#10;">
            <a:extLst>
              <a:ext uri="{FF2B5EF4-FFF2-40B4-BE49-F238E27FC236}">
                <a16:creationId xmlns:a16="http://schemas.microsoft.com/office/drawing/2014/main" id="{DB44475D-8278-F347-BF45-48A900B97709}"/>
              </a:ext>
            </a:extLst>
          </p:cNvPr>
          <p:cNvSpPr/>
          <p:nvPr/>
        </p:nvSpPr>
        <p:spPr>
          <a:xfrm>
            <a:off x="4901768" y="3241064"/>
            <a:ext cx="2441547" cy="8805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Century Gothic" panose="020B0502020202020204" pitchFamily="34" charset="0"/>
                <a:ea typeface="Open Sans" panose="020B0606030504020204" pitchFamily="34" charset="0"/>
                <a:cs typeface="Open Sans" panose="020B0606030504020204" pitchFamily="34" charset="0"/>
              </a:rPr>
              <a:t>SANCTION</a:t>
            </a:r>
          </a:p>
        </p:txBody>
      </p:sp>
      <p:sp>
        <p:nvSpPr>
          <p:cNvPr id="20" name="Rectangle 19">
            <a:extLst>
              <a:ext uri="{FF2B5EF4-FFF2-40B4-BE49-F238E27FC236}">
                <a16:creationId xmlns:a16="http://schemas.microsoft.com/office/drawing/2014/main" id="{A7A28E9B-4512-D739-C568-3D41F0C7A401}"/>
              </a:ext>
              <a:ext uri="{C183D7F6-B498-43B3-948B-1728B52AA6E4}">
                <adec:decorative xmlns:adec="http://schemas.microsoft.com/office/drawing/2017/decorative" val="1"/>
              </a:ext>
            </a:extLst>
          </p:cNvPr>
          <p:cNvSpPr/>
          <p:nvPr/>
        </p:nvSpPr>
        <p:spPr>
          <a:xfrm>
            <a:off x="7478161" y="1670554"/>
            <a:ext cx="3994593" cy="41214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descr="APPEAL&#10;">
            <a:extLst>
              <a:ext uri="{FF2B5EF4-FFF2-40B4-BE49-F238E27FC236}">
                <a16:creationId xmlns:a16="http://schemas.microsoft.com/office/drawing/2014/main" id="{2E084908-F567-FA60-BFEB-056EE87529A6}"/>
              </a:ext>
            </a:extLst>
          </p:cNvPr>
          <p:cNvSpPr txBox="1"/>
          <p:nvPr/>
        </p:nvSpPr>
        <p:spPr>
          <a:xfrm>
            <a:off x="7835968" y="1897217"/>
            <a:ext cx="3252307" cy="553998"/>
          </a:xfrm>
          <a:prstGeom prst="rect">
            <a:avLst/>
          </a:prstGeom>
          <a:noFill/>
        </p:spPr>
        <p:txBody>
          <a:bodyPr wrap="square">
            <a:spAutoFit/>
          </a:bodyPr>
          <a:lstStyle/>
          <a:p>
            <a:pPr algn="ctr" defTabSz="410751" hangingPunct="0"/>
            <a:r>
              <a:rPr lang="en-US" sz="3000">
                <a:solidFill>
                  <a:schemeClr val="bg1"/>
                </a:solidFill>
                <a:latin typeface="Century Gothic" panose="020B0502020202020204" pitchFamily="34" charset="0"/>
                <a:ea typeface="Open Sans" panose="020B0606030504020204" pitchFamily="34" charset="0"/>
                <a:cs typeface="Open Sans" panose="020B0606030504020204" pitchFamily="34" charset="0"/>
                <a:sym typeface="Helvetica Light"/>
              </a:rPr>
              <a:t>APPEAL</a:t>
            </a:r>
          </a:p>
        </p:txBody>
      </p:sp>
      <p:sp>
        <p:nvSpPr>
          <p:cNvPr id="21" name="TextBox 20" descr="Review the Appeal&#10;&#10;Determine Whether Grounds for Appeal Have Been Met&#10;&#10;Make Decision Regarding Merits of Appeal&#10;">
            <a:extLst>
              <a:ext uri="{FF2B5EF4-FFF2-40B4-BE49-F238E27FC236}">
                <a16:creationId xmlns:a16="http://schemas.microsoft.com/office/drawing/2014/main" id="{F0D45A82-4069-163C-356B-BDEB85D8E7D4}"/>
              </a:ext>
            </a:extLst>
          </p:cNvPr>
          <p:cNvSpPr txBox="1"/>
          <p:nvPr/>
        </p:nvSpPr>
        <p:spPr>
          <a:xfrm>
            <a:off x="7759301" y="2551937"/>
            <a:ext cx="3432313" cy="3139321"/>
          </a:xfrm>
          <a:prstGeom prst="rect">
            <a:avLst/>
          </a:prstGeom>
          <a:noFill/>
        </p:spPr>
        <p:txBody>
          <a:bodyPr wrap="square">
            <a:spAutoFit/>
          </a:bodyPr>
          <a:lstStyle/>
          <a:p>
            <a:pPr marL="285750" indent="-285750">
              <a:buFont typeface="Arial" panose="020B0604020202020204" pitchFamily="34" charset="0"/>
              <a:buChar char="•"/>
            </a:pPr>
            <a:r>
              <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rPr>
              <a:t>Review the Appeal</a:t>
            </a:r>
          </a:p>
          <a:p>
            <a:pPr marL="285750" indent="-285750">
              <a:buFont typeface="Arial" panose="020B0604020202020204" pitchFamily="34" charset="0"/>
              <a:buChar char="•"/>
            </a:pPr>
            <a:endPar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rPr>
              <a:t>Determine Whether Grounds for Appeal Have Been Met</a:t>
            </a:r>
          </a:p>
          <a:p>
            <a:pPr marL="285750" indent="-285750">
              <a:buFont typeface="Arial" panose="020B0604020202020204" pitchFamily="34" charset="0"/>
              <a:buChar char="•"/>
            </a:pPr>
            <a:endPar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200">
                <a:solidFill>
                  <a:schemeClr val="bg1"/>
                </a:solidFill>
                <a:latin typeface="Century Gothic" panose="020B0502020202020204" pitchFamily="34" charset="0"/>
                <a:ea typeface="Open Sans" panose="020B0606030504020204" pitchFamily="34" charset="0"/>
                <a:cs typeface="Open Sans" panose="020B0606030504020204" pitchFamily="34" charset="0"/>
              </a:rPr>
              <a:t>Make Decision Regarding Merits of Appeal</a:t>
            </a:r>
          </a:p>
        </p:txBody>
      </p:sp>
    </p:spTree>
    <p:extLst>
      <p:ext uri="{BB962C8B-B14F-4D97-AF65-F5344CB8AC3E}">
        <p14:creationId xmlns:p14="http://schemas.microsoft.com/office/powerpoint/2010/main" val="353778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917B-BDB5-8392-3AE7-3FCA13D87364}"/>
              </a:ext>
            </a:extLst>
          </p:cNvPr>
          <p:cNvSpPr>
            <a:spLocks noGrp="1"/>
          </p:cNvSpPr>
          <p:nvPr>
            <p:ph type="title"/>
          </p:nvPr>
        </p:nvSpPr>
        <p:spPr>
          <a:xfrm>
            <a:off x="2889504" y="1695635"/>
            <a:ext cx="7328553" cy="1490117"/>
          </a:xfrm>
        </p:spPr>
        <p:txBody>
          <a:bodyPr/>
          <a:lstStyle/>
          <a:p>
            <a:r>
              <a:rPr lang="en-US"/>
              <a:t>EVIDENCE:</a:t>
            </a:r>
            <a:br>
              <a:rPr lang="en-US"/>
            </a:br>
            <a:r>
              <a:rPr lang="en-US" b="0"/>
              <a:t>Gathering, Weighing, Analyzing</a:t>
            </a:r>
          </a:p>
        </p:txBody>
      </p:sp>
      <p:sp>
        <p:nvSpPr>
          <p:cNvPr id="4" name="Text Placeholder 3">
            <a:extLst>
              <a:ext uri="{FF2B5EF4-FFF2-40B4-BE49-F238E27FC236}">
                <a16:creationId xmlns:a16="http://schemas.microsoft.com/office/drawing/2014/main" id="{88C0C173-CC81-A8A1-9BCD-7F037EDF5722}"/>
              </a:ext>
            </a:extLst>
          </p:cNvPr>
          <p:cNvSpPr>
            <a:spLocks noGrp="1"/>
          </p:cNvSpPr>
          <p:nvPr>
            <p:ph type="body" sz="quarter" idx="10"/>
          </p:nvPr>
        </p:nvSpPr>
        <p:spPr/>
        <p:txBody>
          <a:bodyPr/>
          <a:lstStyle/>
          <a:p>
            <a:r>
              <a:rPr lang="en-US"/>
              <a:t>Avoiding Common Errors</a:t>
            </a:r>
          </a:p>
        </p:txBody>
      </p:sp>
      <p:sp>
        <p:nvSpPr>
          <p:cNvPr id="5" name="Text Placeholder 4">
            <a:extLst>
              <a:ext uri="{FF2B5EF4-FFF2-40B4-BE49-F238E27FC236}">
                <a16:creationId xmlns:a16="http://schemas.microsoft.com/office/drawing/2014/main" id="{897EBA78-FD8C-A211-1CF4-7807325653B9}"/>
              </a:ext>
            </a:extLst>
          </p:cNvPr>
          <p:cNvSpPr>
            <a:spLocks noGrp="1"/>
          </p:cNvSpPr>
          <p:nvPr>
            <p:ph type="body" sz="quarter" idx="11"/>
          </p:nvPr>
        </p:nvSpPr>
        <p:spPr/>
        <p:txBody>
          <a:bodyPr/>
          <a:lstStyle/>
          <a:p>
            <a:r>
              <a:rPr lang="en-US"/>
              <a:t> </a:t>
            </a:r>
          </a:p>
        </p:txBody>
      </p:sp>
    </p:spTree>
    <p:extLst>
      <p:ext uri="{BB962C8B-B14F-4D97-AF65-F5344CB8AC3E}">
        <p14:creationId xmlns:p14="http://schemas.microsoft.com/office/powerpoint/2010/main" val="888977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8">
            <a:extLst>
              <a:ext uri="{FF2B5EF4-FFF2-40B4-BE49-F238E27FC236}">
                <a16:creationId xmlns:a16="http://schemas.microsoft.com/office/drawing/2014/main" id="{A80B3066-05B6-7183-28E4-301AC3C5A2CA}"/>
              </a:ext>
            </a:extLst>
          </p:cNvPr>
          <p:cNvSpPr txBox="1">
            <a:spLocks noGrp="1"/>
          </p:cNvSpPr>
          <p:nvPr>
            <p:ph type="title" idx="4294967295"/>
          </p:nvPr>
        </p:nvSpPr>
        <p:spPr>
          <a:xfrm>
            <a:off x="534105" y="549635"/>
            <a:ext cx="11582399" cy="8321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4000">
                <a:solidFill>
                  <a:schemeClr val="tx2"/>
                </a:solidFill>
              </a:rPr>
              <a:t>Differences in Burden</a:t>
            </a:r>
            <a:endParaRPr kumimoji="0" lang="en-US" sz="4000" b="1" i="0" u="none" strike="noStrike" kern="1200" cap="none" spc="300" normalizeH="0" baseline="0" noProof="0">
              <a:ln>
                <a:noFill/>
              </a:ln>
              <a:solidFill>
                <a:schemeClr val="tx2"/>
              </a:solidFill>
              <a:effectLst/>
              <a:uLnTx/>
              <a:uFillTx/>
              <a:latin typeface="Century Gothic" panose="020B0502020202020204" pitchFamily="34" charset="0"/>
              <a:ea typeface="+mn-ea"/>
              <a:cs typeface="Poppins" pitchFamily="2" charset="77"/>
            </a:endParaRPr>
          </a:p>
        </p:txBody>
      </p:sp>
      <p:sp>
        <p:nvSpPr>
          <p:cNvPr id="29" name="TextBox 28" descr="COLLEGE/&#10;UNIVERSITY">
            <a:extLst>
              <a:ext uri="{FF2B5EF4-FFF2-40B4-BE49-F238E27FC236}">
                <a16:creationId xmlns:a16="http://schemas.microsoft.com/office/drawing/2014/main" id="{D886E942-0EB9-71D1-E8A9-7123B27BFB5A}"/>
              </a:ext>
            </a:extLst>
          </p:cNvPr>
          <p:cNvSpPr txBox="1"/>
          <p:nvPr/>
        </p:nvSpPr>
        <p:spPr>
          <a:xfrm>
            <a:off x="690751" y="1800625"/>
            <a:ext cx="3021874" cy="1354217"/>
          </a:xfrm>
          <a:prstGeom prst="rect">
            <a:avLst/>
          </a:prstGeom>
          <a:solidFill>
            <a:schemeClr val="accent4"/>
          </a:solidFill>
        </p:spPr>
        <p:txBody>
          <a:bodyPr wrap="square" lIns="274320" tIns="274320" rIns="274320" bIns="274320" rtlCol="0">
            <a:spAutoFit/>
          </a:bodyPr>
          <a:lstStyle/>
          <a:p>
            <a:pPr lvl="0"/>
            <a:r>
              <a:rPr lang="en-US" sz="2600" b="0" i="0">
                <a:solidFill>
                  <a:schemeClr val="bg1"/>
                </a:solidFill>
                <a:latin typeface="+mj-lt"/>
              </a:rPr>
              <a:t>COLLEGE/</a:t>
            </a:r>
          </a:p>
          <a:p>
            <a:pPr lvl="0"/>
            <a:r>
              <a:rPr lang="en-US" sz="2600" b="0" i="0">
                <a:solidFill>
                  <a:schemeClr val="bg1"/>
                </a:solidFill>
                <a:latin typeface="+mj-lt"/>
              </a:rPr>
              <a:t>UNIVERSITY</a:t>
            </a:r>
            <a:endParaRPr lang="en-US" sz="2600">
              <a:solidFill>
                <a:schemeClr val="bg1"/>
              </a:solidFill>
              <a:latin typeface="+mj-lt"/>
            </a:endParaRPr>
          </a:p>
        </p:txBody>
      </p:sp>
      <p:sp>
        <p:nvSpPr>
          <p:cNvPr id="33" name="Arrow: Right 32" descr="Arrow connecting college/university to error correction">
            <a:extLst>
              <a:ext uri="{FF2B5EF4-FFF2-40B4-BE49-F238E27FC236}">
                <a16:creationId xmlns:a16="http://schemas.microsoft.com/office/drawing/2014/main" id="{F82F4E1D-196D-FDD5-2134-17339552F50F}"/>
              </a:ext>
            </a:extLst>
          </p:cNvPr>
          <p:cNvSpPr/>
          <p:nvPr/>
        </p:nvSpPr>
        <p:spPr>
          <a:xfrm>
            <a:off x="3805146" y="2347293"/>
            <a:ext cx="684938" cy="28239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extBox 1" descr="Error correction&#10;">
            <a:extLst>
              <a:ext uri="{FF2B5EF4-FFF2-40B4-BE49-F238E27FC236}">
                <a16:creationId xmlns:a16="http://schemas.microsoft.com/office/drawing/2014/main" id="{1E0588F9-BDFE-1296-496B-1756B54068E5}"/>
              </a:ext>
            </a:extLst>
          </p:cNvPr>
          <p:cNvSpPr txBox="1"/>
          <p:nvPr/>
        </p:nvSpPr>
        <p:spPr>
          <a:xfrm>
            <a:off x="4739043" y="2198652"/>
            <a:ext cx="6762206" cy="584775"/>
          </a:xfrm>
          <a:prstGeom prst="rect">
            <a:avLst/>
          </a:prstGeom>
          <a:noFill/>
        </p:spPr>
        <p:txBody>
          <a:bodyPr wrap="square">
            <a:spAutoFit/>
          </a:bodyPr>
          <a:lstStyle/>
          <a:p>
            <a:pPr algn="ctr"/>
            <a:r>
              <a:rPr lang="en-US" sz="3200">
                <a:solidFill>
                  <a:schemeClr val="tx1"/>
                </a:solidFill>
                <a:latin typeface="+mj-lt"/>
                <a:ea typeface="Open Sans" panose="020B0606030504020204" pitchFamily="34" charset="0"/>
                <a:cs typeface="Open Sans" panose="020B0606030504020204" pitchFamily="34" charset="0"/>
              </a:rPr>
              <a:t>Error correction</a:t>
            </a:r>
          </a:p>
        </p:txBody>
      </p:sp>
      <p:sp>
        <p:nvSpPr>
          <p:cNvPr id="13" name="Rectangle 12">
            <a:extLst>
              <a:ext uri="{FF2B5EF4-FFF2-40B4-BE49-F238E27FC236}">
                <a16:creationId xmlns:a16="http://schemas.microsoft.com/office/drawing/2014/main" id="{9F22A6FE-8BC7-EB35-595F-F9B94707FFD6}"/>
              </a:ext>
              <a:ext uri="{C183D7F6-B498-43B3-948B-1728B52AA6E4}">
                <adec:decorative xmlns:adec="http://schemas.microsoft.com/office/drawing/2017/decorative" val="1"/>
              </a:ext>
            </a:extLst>
          </p:cNvPr>
          <p:cNvSpPr/>
          <p:nvPr/>
        </p:nvSpPr>
        <p:spPr>
          <a:xfrm>
            <a:off x="4582605" y="1573370"/>
            <a:ext cx="6853356" cy="183024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descr="COMPLAINANT&#10;RESPONDENT&#10;">
            <a:extLst>
              <a:ext uri="{FF2B5EF4-FFF2-40B4-BE49-F238E27FC236}">
                <a16:creationId xmlns:a16="http://schemas.microsoft.com/office/drawing/2014/main" id="{7ADF731A-0685-5BF1-371F-22CEE957F6BD}"/>
              </a:ext>
            </a:extLst>
          </p:cNvPr>
          <p:cNvSpPr txBox="1"/>
          <p:nvPr/>
        </p:nvSpPr>
        <p:spPr>
          <a:xfrm>
            <a:off x="690751" y="4344270"/>
            <a:ext cx="3021874" cy="1354217"/>
          </a:xfrm>
          <a:prstGeom prst="rect">
            <a:avLst/>
          </a:prstGeom>
          <a:solidFill>
            <a:schemeClr val="accent1"/>
          </a:solidFill>
        </p:spPr>
        <p:txBody>
          <a:bodyPr wrap="square" lIns="274320" tIns="274320" rIns="274320" bIns="274320" rtlCol="0">
            <a:spAutoFit/>
          </a:bodyPr>
          <a:lstStyle/>
          <a:p>
            <a:pPr algn="ctr"/>
            <a:r>
              <a:rPr lang="en-US" sz="2600">
                <a:solidFill>
                  <a:schemeClr val="bg1"/>
                </a:solidFill>
                <a:latin typeface="+mj-lt"/>
                <a:ea typeface="Open Sans Semibold" panose="020B0706030804020204" pitchFamily="34" charset="0"/>
                <a:cs typeface="Open Sans Semibold" panose="020B0706030804020204" pitchFamily="34" charset="0"/>
              </a:rPr>
              <a:t>COMPLAINANT</a:t>
            </a:r>
          </a:p>
          <a:p>
            <a:pPr algn="ctr"/>
            <a:r>
              <a:rPr lang="en-US" sz="2600">
                <a:solidFill>
                  <a:schemeClr val="bg1"/>
                </a:solidFill>
                <a:latin typeface="+mj-lt"/>
                <a:ea typeface="Open Sans Semibold" panose="020B0706030804020204" pitchFamily="34" charset="0"/>
                <a:cs typeface="Open Sans Semibold" panose="020B0706030804020204" pitchFamily="34" charset="0"/>
              </a:rPr>
              <a:t>RESPONDENT</a:t>
            </a:r>
          </a:p>
        </p:txBody>
      </p:sp>
      <p:sp>
        <p:nvSpPr>
          <p:cNvPr id="34" name="Arrow: Right 33" descr="Arrow connecting complainant/respondent to persuade and point out error with supporting evidence or facts">
            <a:extLst>
              <a:ext uri="{FF2B5EF4-FFF2-40B4-BE49-F238E27FC236}">
                <a16:creationId xmlns:a16="http://schemas.microsoft.com/office/drawing/2014/main" id="{545F5DBD-69E4-0914-166D-C254BBB89211}"/>
              </a:ext>
            </a:extLst>
          </p:cNvPr>
          <p:cNvSpPr/>
          <p:nvPr/>
        </p:nvSpPr>
        <p:spPr>
          <a:xfrm>
            <a:off x="3805146" y="4874806"/>
            <a:ext cx="684938" cy="28239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4" name="TextBox 23" descr="Persuade and point out error with supporting evidence or facts&#10;">
            <a:extLst>
              <a:ext uri="{FF2B5EF4-FFF2-40B4-BE49-F238E27FC236}">
                <a16:creationId xmlns:a16="http://schemas.microsoft.com/office/drawing/2014/main" id="{FB75E240-955C-0F10-095C-9C7AB9CA99FF}"/>
              </a:ext>
            </a:extLst>
          </p:cNvPr>
          <p:cNvSpPr txBox="1"/>
          <p:nvPr/>
        </p:nvSpPr>
        <p:spPr>
          <a:xfrm>
            <a:off x="4582606" y="4471270"/>
            <a:ext cx="6853355" cy="1077218"/>
          </a:xfrm>
          <a:prstGeom prst="rect">
            <a:avLst/>
          </a:prstGeom>
          <a:noFill/>
        </p:spPr>
        <p:txBody>
          <a:bodyPr wrap="square" rtlCol="0">
            <a:spAutoFit/>
          </a:bodyPr>
          <a:lstStyle/>
          <a:p>
            <a:pPr algn="ctr"/>
            <a:r>
              <a:rPr lang="en-US" sz="3200">
                <a:solidFill>
                  <a:schemeClr val="tx1"/>
                </a:solidFill>
                <a:latin typeface="+mj-lt"/>
                <a:ea typeface="Open Sans" panose="020B0606030504020204" pitchFamily="34" charset="0"/>
                <a:cs typeface="Open Sans" panose="020B0606030504020204" pitchFamily="34" charset="0"/>
              </a:rPr>
              <a:t>Persuade and point out error with</a:t>
            </a:r>
            <a:r>
              <a:rPr lang="en-US" sz="3200" baseline="0">
                <a:solidFill>
                  <a:schemeClr val="tx1"/>
                </a:solidFill>
                <a:latin typeface="+mj-lt"/>
                <a:ea typeface="Open Sans" panose="020B0606030504020204" pitchFamily="34" charset="0"/>
                <a:cs typeface="Open Sans" panose="020B0606030504020204" pitchFamily="34" charset="0"/>
              </a:rPr>
              <a:t> supporting evidence or facts</a:t>
            </a:r>
            <a:endParaRPr lang="en-US" sz="3200">
              <a:solidFill>
                <a:schemeClr val="tx1"/>
              </a:solidFill>
              <a:latin typeface="+mj-lt"/>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9B82B59D-0D13-A2D5-D202-62937098BA2D}"/>
              </a:ext>
              <a:ext uri="{C183D7F6-B498-43B3-948B-1728B52AA6E4}">
                <adec:decorative xmlns:adec="http://schemas.microsoft.com/office/drawing/2017/decorative" val="1"/>
              </a:ext>
            </a:extLst>
          </p:cNvPr>
          <p:cNvSpPr/>
          <p:nvPr/>
        </p:nvSpPr>
        <p:spPr>
          <a:xfrm>
            <a:off x="4582605" y="4162908"/>
            <a:ext cx="6853356" cy="170619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CEA1D1-9ED7-4C62-72B9-B826C9BC6997}"/>
              </a:ext>
              <a:ext uri="{C183D7F6-B498-43B3-948B-1728B52AA6E4}">
                <adec:decorative xmlns:adec="http://schemas.microsoft.com/office/drawing/2017/decorative" val="1"/>
              </a:ext>
            </a:extLst>
          </p:cNvPr>
          <p:cNvSpPr/>
          <p:nvPr/>
        </p:nvSpPr>
        <p:spPr>
          <a:xfrm>
            <a:off x="1588" y="6457950"/>
            <a:ext cx="12188825" cy="400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27C91600-31CD-EC2A-4132-DC706672955A}"/>
              </a:ext>
              <a:ext uri="{C183D7F6-B498-43B3-948B-1728B52AA6E4}">
                <adec:decorative xmlns:adec="http://schemas.microsoft.com/office/drawing/2017/decorative" val="1"/>
              </a:ext>
            </a:extLst>
          </p:cNvPr>
          <p:cNvSpPr/>
          <p:nvPr/>
        </p:nvSpPr>
        <p:spPr>
          <a:xfrm>
            <a:off x="1588" y="0"/>
            <a:ext cx="12188825" cy="1013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31" name="Picture 30" descr="Grand River Solutions Logo">
            <a:extLst>
              <a:ext uri="{FF2B5EF4-FFF2-40B4-BE49-F238E27FC236}">
                <a16:creationId xmlns:a16="http://schemas.microsoft.com/office/drawing/2014/main" id="{040C5C14-3BC6-9858-4FBF-326AB7A54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Tree>
    <p:extLst>
      <p:ext uri="{BB962C8B-B14F-4D97-AF65-F5344CB8AC3E}">
        <p14:creationId xmlns:p14="http://schemas.microsoft.com/office/powerpoint/2010/main" val="1323160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44D09C-21C2-019A-2652-2E10BF6EE301}"/>
              </a:ext>
              <a:ext uri="{C183D7F6-B498-43B3-948B-1728B52AA6E4}">
                <adec:decorative xmlns:adec="http://schemas.microsoft.com/office/drawing/2017/decorative" val="1"/>
              </a:ext>
            </a:extLst>
          </p:cNvPr>
          <p:cNvSpPr/>
          <p:nvPr/>
        </p:nvSpPr>
        <p:spPr>
          <a:xfrm>
            <a:off x="304800" y="304800"/>
            <a:ext cx="1158240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367AA4C0-3D1A-2F98-4FA5-8F1951FEFE9C}"/>
              </a:ext>
            </a:extLst>
          </p:cNvPr>
          <p:cNvSpPr>
            <a:spLocks noGrp="1"/>
          </p:cNvSpPr>
          <p:nvPr>
            <p:ph type="title"/>
          </p:nvPr>
        </p:nvSpPr>
        <p:spPr>
          <a:xfrm>
            <a:off x="597096" y="1804037"/>
            <a:ext cx="3269687" cy="3249927"/>
          </a:xfrm>
        </p:spPr>
        <p:txBody>
          <a:bodyPr>
            <a:normAutofit/>
          </a:bodyPr>
          <a:lstStyle/>
          <a:p>
            <a:pPr algn="r"/>
            <a:r>
              <a:rPr lang="en-US" sz="4000"/>
              <a:t>Was an appeal filed?</a:t>
            </a:r>
            <a:endParaRPr lang="en-US" sz="4000">
              <a:solidFill>
                <a:schemeClr val="accent1"/>
              </a:solidFill>
            </a:endParaRPr>
          </a:p>
        </p:txBody>
      </p:sp>
      <p:sp>
        <p:nvSpPr>
          <p:cNvPr id="3" name="Content Placeholder 2">
            <a:extLst>
              <a:ext uri="{FF2B5EF4-FFF2-40B4-BE49-F238E27FC236}">
                <a16:creationId xmlns:a16="http://schemas.microsoft.com/office/drawing/2014/main" id="{16B8B367-D0A8-CD61-C3B0-74D50F78084B}"/>
              </a:ext>
            </a:extLst>
          </p:cNvPr>
          <p:cNvSpPr>
            <a:spLocks noGrp="1"/>
          </p:cNvSpPr>
          <p:nvPr>
            <p:ph idx="1"/>
          </p:nvPr>
        </p:nvSpPr>
        <p:spPr>
          <a:xfrm>
            <a:off x="4455828" y="1295059"/>
            <a:ext cx="6567968" cy="4267881"/>
          </a:xfrm>
        </p:spPr>
        <p:txBody>
          <a:bodyPr anchor="ctr">
            <a:noAutofit/>
          </a:bodyPr>
          <a:lstStyle/>
          <a:p>
            <a:pPr marL="0" indent="0">
              <a:lnSpc>
                <a:spcPct val="100000"/>
              </a:lnSpc>
              <a:buNone/>
            </a:pPr>
            <a:r>
              <a:rPr lang="en-US" sz="2400">
                <a:latin typeface="Century Gothic" panose="020B0502020202020204" pitchFamily="34" charset="0"/>
                <a:ea typeface="Open Sans"/>
                <a:cs typeface="Open Sans"/>
              </a:rPr>
              <a:t>Review the information provided by Complainant and/or Respondent and determine whether it contains sufficient information concerning the grounds for appeal and the reasons related to those grounds.</a:t>
            </a:r>
          </a:p>
          <a:p>
            <a:pPr marL="0" indent="0">
              <a:lnSpc>
                <a:spcPct val="100000"/>
              </a:lnSpc>
              <a:buNone/>
            </a:pPr>
            <a:endParaRPr lang="en-US" sz="2400">
              <a:latin typeface="Century Gothic" panose="020B0502020202020204" pitchFamily="34" charset="0"/>
              <a:ea typeface="Open Sans"/>
              <a:cs typeface="Open Sans"/>
            </a:endParaRPr>
          </a:p>
          <a:p>
            <a:pPr marL="0" indent="0">
              <a:lnSpc>
                <a:spcPct val="100000"/>
              </a:lnSpc>
              <a:buNone/>
            </a:pPr>
            <a:r>
              <a:rPr lang="en-US" sz="2400">
                <a:latin typeface="Century Gothic" panose="020B0502020202020204" pitchFamily="34" charset="0"/>
                <a:ea typeface="Open Sans"/>
                <a:cs typeface="Open Sans"/>
              </a:rPr>
              <a:t>This step is not to decide the merits of the appeal, but to identify the nature and scope of the issues to be addressed.</a:t>
            </a:r>
          </a:p>
        </p:txBody>
      </p:sp>
      <p:cxnSp>
        <p:nvCxnSpPr>
          <p:cNvPr id="9" name="Straight Connector 8">
            <a:extLst>
              <a:ext uri="{FF2B5EF4-FFF2-40B4-BE49-F238E27FC236}">
                <a16:creationId xmlns:a16="http://schemas.microsoft.com/office/drawing/2014/main" id="{F048BC31-6CC8-F1BF-3A98-39E30EDBC1FA}"/>
              </a:ext>
              <a:ext uri="{C183D7F6-B498-43B3-948B-1728B52AA6E4}">
                <adec:decorative xmlns:adec="http://schemas.microsoft.com/office/drawing/2017/decorative" val="1"/>
              </a:ext>
            </a:extLst>
          </p:cNvPr>
          <p:cNvCxnSpPr>
            <a:cxnSpLocks/>
          </p:cNvCxnSpPr>
          <p:nvPr/>
        </p:nvCxnSpPr>
        <p:spPr>
          <a:xfrm>
            <a:off x="4138273" y="1486876"/>
            <a:ext cx="0" cy="388424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Grand River Solutions Logo">
            <a:extLst>
              <a:ext uri="{FF2B5EF4-FFF2-40B4-BE49-F238E27FC236}">
                <a16:creationId xmlns:a16="http://schemas.microsoft.com/office/drawing/2014/main" id="{9005E9B5-DA08-DAA7-78BD-DAF5DDA76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Tree>
    <p:extLst>
      <p:ext uri="{BB962C8B-B14F-4D97-AF65-F5344CB8AC3E}">
        <p14:creationId xmlns:p14="http://schemas.microsoft.com/office/powerpoint/2010/main" val="3842911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3E0E3C-A350-EB06-A740-A9E975D061EA}"/>
              </a:ext>
            </a:extLst>
          </p:cNvPr>
          <p:cNvSpPr>
            <a:spLocks noGrp="1"/>
          </p:cNvSpPr>
          <p:nvPr>
            <p:ph sz="quarter" idx="10"/>
          </p:nvPr>
        </p:nvSpPr>
        <p:spPr/>
        <p:txBody>
          <a:bodyPr vert="horz" lIns="91440" tIns="45720" rIns="91440" bIns="45720" rtlCol="0" anchor="t">
            <a:normAutofit/>
          </a:bodyPr>
          <a:lstStyle/>
          <a:p>
            <a:pPr marL="227965" indent="-227965">
              <a:lnSpc>
                <a:spcPct val="100000"/>
              </a:lnSpc>
            </a:pPr>
            <a:r>
              <a:rPr lang="en-US">
                <a:latin typeface="+mn-lt"/>
                <a:ea typeface="+mj-lt"/>
                <a:cs typeface="+mj-lt"/>
              </a:rPr>
              <a:t>I have new evidence not previously available to me.  Having read the hearing officer's report, I now know the hearing officer was biased (new evidence) because the hearing officer found against me, and there is no way that any unbiased hearing officer would have properly weighed the evidence and come to any conclusion other than the fact that complainant was lying.</a:t>
            </a:r>
          </a:p>
          <a:p>
            <a:pPr marL="227965" indent="-227965">
              <a:lnSpc>
                <a:spcPct val="100000"/>
              </a:lnSpc>
            </a:pPr>
            <a:r>
              <a:rPr lang="en-US">
                <a:latin typeface="+mn-lt"/>
                <a:ea typeface="+mj-lt"/>
                <a:cs typeface="+mj-lt"/>
              </a:rPr>
              <a:t>The hearing officer failed to call 1 key witness.  The Title IX coordinator should have been questioned, and she could have explained that Complainant was given a free pass and allowed to drop out of organic chem after it was obvious Complainant was going to fail.  This would have proven that Complainant made up the complaint and filed only to avoid failing a difficult class.</a:t>
            </a:r>
          </a:p>
          <a:p>
            <a:pPr>
              <a:lnSpc>
                <a:spcPct val="100000"/>
              </a:lnSpc>
            </a:pPr>
            <a:endParaRPr lang="en-US">
              <a:latin typeface="+mn-lt"/>
            </a:endParaRPr>
          </a:p>
        </p:txBody>
      </p:sp>
      <p:sp>
        <p:nvSpPr>
          <p:cNvPr id="2" name="Title 1">
            <a:extLst>
              <a:ext uri="{FF2B5EF4-FFF2-40B4-BE49-F238E27FC236}">
                <a16:creationId xmlns:a16="http://schemas.microsoft.com/office/drawing/2014/main" id="{A6CFF723-00B7-2B3A-D11D-1F65B2A9DBA2}"/>
              </a:ext>
            </a:extLst>
          </p:cNvPr>
          <p:cNvSpPr>
            <a:spLocks noGrp="1"/>
          </p:cNvSpPr>
          <p:nvPr>
            <p:ph type="title"/>
          </p:nvPr>
        </p:nvSpPr>
        <p:spPr/>
        <p:txBody>
          <a:bodyPr/>
          <a:lstStyle/>
          <a:p>
            <a:r>
              <a:rPr lang="en-US">
                <a:ea typeface="+mj-lt"/>
                <a:cs typeface="+mj-lt"/>
              </a:rPr>
              <a:t>IN THEIR APPEAL, RESPONDENT WRITES:</a:t>
            </a:r>
            <a:endParaRPr lang="en-US" b="0">
              <a:ea typeface="+mj-lt"/>
              <a:cs typeface="+mj-lt"/>
            </a:endParaRPr>
          </a:p>
          <a:p>
            <a:endParaRPr lang="en-US"/>
          </a:p>
        </p:txBody>
      </p:sp>
    </p:spTree>
    <p:extLst>
      <p:ext uri="{BB962C8B-B14F-4D97-AF65-F5344CB8AC3E}">
        <p14:creationId xmlns:p14="http://schemas.microsoft.com/office/powerpoint/2010/main" val="95533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9A87DC-CFC3-6A48-952E-60F375DC3530}"/>
              </a:ext>
            </a:extLst>
          </p:cNvPr>
          <p:cNvSpPr>
            <a:spLocks noGrp="1"/>
          </p:cNvSpPr>
          <p:nvPr>
            <p:ph sz="quarter" idx="10"/>
          </p:nvPr>
        </p:nvSpPr>
        <p:spPr/>
        <p:txBody>
          <a:bodyPr>
            <a:normAutofit/>
          </a:bodyPr>
          <a:lstStyle/>
          <a:p>
            <a:pPr>
              <a:lnSpc>
                <a:spcPct val="100000"/>
              </a:lnSpc>
            </a:pPr>
            <a:r>
              <a:rPr lang="en-US" sz="2200" spc="0">
                <a:latin typeface="+mn-lt"/>
                <a:ea typeface="Open Sans" panose="020B0606030504020204" pitchFamily="34" charset="0"/>
                <a:cs typeface="Open Sans" panose="020B0606030504020204" pitchFamily="34" charset="0"/>
              </a:rPr>
              <a:t>You are reviewing the appeal for what it says, </a:t>
            </a:r>
            <a:r>
              <a:rPr lang="en-US" sz="2200" u="sng" spc="0">
                <a:latin typeface="+mn-lt"/>
                <a:ea typeface="Open Sans" panose="020B0606030504020204" pitchFamily="34" charset="0"/>
                <a:cs typeface="Open Sans" panose="020B0606030504020204" pitchFamily="34" charset="0"/>
              </a:rPr>
              <a:t>not</a:t>
            </a:r>
            <a:r>
              <a:rPr lang="en-US" sz="2200" spc="0">
                <a:latin typeface="+mn-lt"/>
                <a:ea typeface="Open Sans" panose="020B0606030504020204" pitchFamily="34" charset="0"/>
                <a:cs typeface="Open Sans" panose="020B0606030504020204" pitchFamily="34" charset="0"/>
              </a:rPr>
              <a:t> how it is said.</a:t>
            </a:r>
            <a:br>
              <a:rPr lang="en-US" sz="2200" spc="0">
                <a:latin typeface="+mn-lt"/>
                <a:ea typeface="Open Sans" panose="020B0606030504020204" pitchFamily="34" charset="0"/>
                <a:cs typeface="Open Sans" panose="020B0606030504020204" pitchFamily="34" charset="0"/>
              </a:rPr>
            </a:br>
            <a:endParaRPr lang="en-US" sz="2200" spc="0">
              <a:latin typeface="+mn-lt"/>
              <a:ea typeface="Open Sans" panose="020B0606030504020204" pitchFamily="34" charset="0"/>
              <a:cs typeface="Open Sans" panose="020B0606030504020204" pitchFamily="34" charset="0"/>
            </a:endParaRPr>
          </a:p>
          <a:p>
            <a:pPr>
              <a:lnSpc>
                <a:spcPct val="100000"/>
              </a:lnSpc>
            </a:pPr>
            <a:r>
              <a:rPr lang="en-US" sz="2200" spc="0">
                <a:latin typeface="+mn-lt"/>
                <a:ea typeface="Open Sans" panose="020B0606030504020204" pitchFamily="34" charset="0"/>
                <a:cs typeface="Open Sans" panose="020B0606030504020204" pitchFamily="34" charset="0"/>
              </a:rPr>
              <a:t>You are identifying what the party says </a:t>
            </a:r>
            <a:r>
              <a:rPr lang="en-US" sz="2200" u="sng" spc="0">
                <a:latin typeface="+mn-lt"/>
                <a:ea typeface="Open Sans" panose="020B0606030504020204" pitchFamily="34" charset="0"/>
                <a:cs typeface="Open Sans" panose="020B0606030504020204" pitchFamily="34" charset="0"/>
              </a:rPr>
              <a:t>went wrong in the process</a:t>
            </a:r>
            <a:r>
              <a:rPr lang="en-US" sz="2200" spc="0">
                <a:latin typeface="+mn-lt"/>
                <a:ea typeface="Open Sans" panose="020B0606030504020204" pitchFamily="34" charset="0"/>
                <a:cs typeface="Open Sans" panose="020B0606030504020204" pitchFamily="34" charset="0"/>
              </a:rPr>
              <a:t> or whether the party has identified </a:t>
            </a:r>
            <a:r>
              <a:rPr lang="en-US" sz="2200" u="sng" spc="0">
                <a:latin typeface="+mn-lt"/>
                <a:ea typeface="Open Sans" panose="020B0606030504020204" pitchFamily="34" charset="0"/>
                <a:cs typeface="Open Sans" panose="020B0606030504020204" pitchFamily="34" charset="0"/>
              </a:rPr>
              <a:t>new information </a:t>
            </a:r>
            <a:r>
              <a:rPr lang="en-US" sz="2200" spc="0">
                <a:latin typeface="+mn-lt"/>
                <a:ea typeface="Open Sans" panose="020B0606030504020204" pitchFamily="34" charset="0"/>
                <a:cs typeface="Open Sans" panose="020B0606030504020204" pitchFamily="34" charset="0"/>
              </a:rPr>
              <a:t>and IF the party has articulated that what went wrong or what is new, if true, would have led to a different outcome.</a:t>
            </a:r>
          </a:p>
          <a:p>
            <a:pPr marL="457200" lvl="1" indent="0">
              <a:lnSpc>
                <a:spcPct val="100000"/>
              </a:lnSpc>
              <a:buNone/>
            </a:pPr>
            <a:endParaRPr lang="en-US" sz="2200" spc="0">
              <a:latin typeface="+mn-lt"/>
              <a:ea typeface="Open Sans Semibold" panose="020B0706030804020204" pitchFamily="34" charset="0"/>
              <a:cs typeface="Open Sans Semibold" panose="020B0706030804020204" pitchFamily="34" charset="0"/>
            </a:endParaRPr>
          </a:p>
        </p:txBody>
      </p:sp>
      <p:sp>
        <p:nvSpPr>
          <p:cNvPr id="3" name="Content Placeholder 2">
            <a:extLst>
              <a:ext uri="{FF2B5EF4-FFF2-40B4-BE49-F238E27FC236}">
                <a16:creationId xmlns:a16="http://schemas.microsoft.com/office/drawing/2014/main" id="{4C83C45E-5791-F683-652A-A889872A25B8}"/>
              </a:ext>
            </a:extLst>
          </p:cNvPr>
          <p:cNvSpPr>
            <a:spLocks noGrp="1"/>
          </p:cNvSpPr>
          <p:nvPr>
            <p:ph sz="quarter" idx="12"/>
          </p:nvPr>
        </p:nvSpPr>
        <p:spPr/>
        <p:txBody>
          <a:bodyPr/>
          <a:lstStyle/>
          <a:p>
            <a:endParaRPr lang="en-US"/>
          </a:p>
        </p:txBody>
      </p:sp>
      <p:sp>
        <p:nvSpPr>
          <p:cNvPr id="4" name="Title 3">
            <a:extLst>
              <a:ext uri="{FF2B5EF4-FFF2-40B4-BE49-F238E27FC236}">
                <a16:creationId xmlns:a16="http://schemas.microsoft.com/office/drawing/2014/main" id="{CC3F522E-C546-B84E-97DE-CBCF63F92490}"/>
              </a:ext>
            </a:extLst>
          </p:cNvPr>
          <p:cNvSpPr>
            <a:spLocks noGrp="1"/>
          </p:cNvSpPr>
          <p:nvPr>
            <p:ph type="title"/>
          </p:nvPr>
        </p:nvSpPr>
        <p:spPr/>
        <p:txBody>
          <a:bodyPr anchor="b">
            <a:normAutofit/>
          </a:bodyPr>
          <a:lstStyle/>
          <a:p>
            <a:r>
              <a:rPr lang="en-US">
                <a:ea typeface="Open Sans Semibold" panose="020B0706030804020204" pitchFamily="34" charset="0"/>
                <a:cs typeface="Open Sans Semibold" panose="020B0706030804020204" pitchFamily="34" charset="0"/>
              </a:rPr>
              <a:t>What Does This Mean?</a:t>
            </a:r>
          </a:p>
        </p:txBody>
      </p:sp>
      <p:pic>
        <p:nvPicPr>
          <p:cNvPr id="6" name="Picture 5" descr="A swirl of illustrated ideas, objects, data, and graphs in black and white">
            <a:extLst>
              <a:ext uri="{FF2B5EF4-FFF2-40B4-BE49-F238E27FC236}">
                <a16:creationId xmlns:a16="http://schemas.microsoft.com/office/drawing/2014/main" id="{C100B89B-42EF-7D0E-CBE5-650CBA30609C}"/>
              </a:ext>
            </a:extLst>
          </p:cNvPr>
          <p:cNvPicPr>
            <a:picLocks noChangeAspect="1"/>
          </p:cNvPicPr>
          <p:nvPr/>
        </p:nvPicPr>
        <p:blipFill>
          <a:blip r:embed="rId3"/>
          <a:stretch>
            <a:fillRect/>
          </a:stretch>
        </p:blipFill>
        <p:spPr>
          <a:xfrm>
            <a:off x="6795654" y="941345"/>
            <a:ext cx="5396346" cy="4975309"/>
          </a:xfrm>
          <a:prstGeom prst="rect">
            <a:avLst/>
          </a:prstGeom>
        </p:spPr>
      </p:pic>
    </p:spTree>
    <p:extLst>
      <p:ext uri="{BB962C8B-B14F-4D97-AF65-F5344CB8AC3E}">
        <p14:creationId xmlns:p14="http://schemas.microsoft.com/office/powerpoint/2010/main" val="2928299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p:txBody>
          <a:bodyPr>
            <a:normAutofit/>
          </a:bodyPr>
          <a:lstStyle/>
          <a:p>
            <a:pPr algn="ctr"/>
            <a:r>
              <a:rPr lang="en-US">
                <a:latin typeface="Century Gothic"/>
                <a:ea typeface="Open Sans Semibold"/>
                <a:cs typeface="Open Sans Semibold"/>
              </a:rPr>
              <a:t>IS THIS GROUNDS FOR AN APPEAL?</a:t>
            </a:r>
          </a:p>
        </p:txBody>
      </p:sp>
      <p:sp>
        <p:nvSpPr>
          <p:cNvPr id="5" name="Rectangle 4" descr="Non-Participating Parties&#10;">
            <a:extLst>
              <a:ext uri="{FF2B5EF4-FFF2-40B4-BE49-F238E27FC236}">
                <a16:creationId xmlns:a16="http://schemas.microsoft.com/office/drawing/2014/main" id="{FE23F4FA-0C5B-3264-3488-9EC0F163B86B}"/>
              </a:ext>
            </a:extLst>
          </p:cNvPr>
          <p:cNvSpPr/>
          <p:nvPr/>
        </p:nvSpPr>
        <p:spPr>
          <a:xfrm>
            <a:off x="2459935" y="2000129"/>
            <a:ext cx="727213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rPr>
              <a:t>Non-Participating Parties</a:t>
            </a:r>
          </a:p>
        </p:txBody>
      </p:sp>
      <p:sp>
        <p:nvSpPr>
          <p:cNvPr id="7" name="Rectangle 6" descr="Uncooperative Witnesses&#10;">
            <a:extLst>
              <a:ext uri="{FF2B5EF4-FFF2-40B4-BE49-F238E27FC236}">
                <a16:creationId xmlns:a16="http://schemas.microsoft.com/office/drawing/2014/main" id="{BB2825FB-79B8-55CA-36D7-CEB3184809CB}"/>
              </a:ext>
            </a:extLst>
          </p:cNvPr>
          <p:cNvSpPr/>
          <p:nvPr/>
        </p:nvSpPr>
        <p:spPr>
          <a:xfrm>
            <a:off x="2459935" y="3458314"/>
            <a:ext cx="727213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Uncooperative Witnesses</a:t>
            </a:r>
          </a:p>
        </p:txBody>
      </p:sp>
      <p:sp>
        <p:nvSpPr>
          <p:cNvPr id="8" name="Rectangle 7" descr="Uncooperative Advisors&#10;">
            <a:extLst>
              <a:ext uri="{FF2B5EF4-FFF2-40B4-BE49-F238E27FC236}">
                <a16:creationId xmlns:a16="http://schemas.microsoft.com/office/drawing/2014/main" id="{560C55F2-2821-33DF-4087-CAADA72F69E1}"/>
              </a:ext>
            </a:extLst>
          </p:cNvPr>
          <p:cNvSpPr/>
          <p:nvPr/>
        </p:nvSpPr>
        <p:spPr>
          <a:xfrm>
            <a:off x="2459935" y="4872800"/>
            <a:ext cx="727213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ea typeface="Open Sans" panose="020B0606030504020204" pitchFamily="34" charset="0"/>
                <a:cs typeface="Open Sans" panose="020B0606030504020204" pitchFamily="34" charset="0"/>
              </a:rPr>
              <a:t>Uncooperative Advisors</a:t>
            </a:r>
          </a:p>
        </p:txBody>
      </p:sp>
    </p:spTree>
    <p:extLst>
      <p:ext uri="{BB962C8B-B14F-4D97-AF65-F5344CB8AC3E}">
        <p14:creationId xmlns:p14="http://schemas.microsoft.com/office/powerpoint/2010/main" val="1779312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BE2845-28CB-3C13-E943-6EAD680695EE}"/>
              </a:ext>
            </a:extLst>
          </p:cNvPr>
          <p:cNvSpPr>
            <a:spLocks noGrp="1"/>
          </p:cNvSpPr>
          <p:nvPr>
            <p:ph sz="quarter" idx="10"/>
          </p:nvPr>
        </p:nvSpPr>
        <p:spPr/>
        <p:txBody>
          <a:bodyPr/>
          <a:lstStyle/>
          <a:p>
            <a:endParaRPr lang="en-US" sz="2000">
              <a:solidFill>
                <a:srgbClr val="000000"/>
              </a:solidFill>
              <a:latin typeface="Century Gothic" panose="020B0502020202020204" pitchFamily="34" charset="0"/>
              <a:ea typeface="Open Sans" panose="020B0606030504020204" pitchFamily="34" charset="0"/>
              <a:cs typeface="Open Sans" panose="020B0606030504020204" pitchFamily="34" charset="0"/>
              <a:sym typeface="Helvetica Light"/>
            </a:endParaRPr>
          </a:p>
          <a:p>
            <a:pPr>
              <a:spcAft>
                <a:spcPts val="600"/>
              </a:spcAft>
            </a:pPr>
            <a:r>
              <a:rPr lang="en-US" sz="2400">
                <a:solidFill>
                  <a:srgbClr val="000000"/>
                </a:solidFill>
                <a:latin typeface="Century Gothic" panose="020B0502020202020204" pitchFamily="34" charset="0"/>
                <a:ea typeface="Open Sans" panose="020B0606030504020204" pitchFamily="34" charset="0"/>
                <a:cs typeface="Open Sans" panose="020B0606030504020204" pitchFamily="34" charset="0"/>
                <a:sym typeface="Helvetica Light"/>
              </a:rPr>
              <a:t>I am the victim of a false accusation</a:t>
            </a:r>
            <a:r>
              <a:rPr lang="mr-IN" sz="2400">
                <a:solidFill>
                  <a:srgbClr val="000000"/>
                </a:solidFill>
                <a:latin typeface="Century Gothic" panose="020B0502020202020204" pitchFamily="34" charset="0"/>
                <a:ea typeface="Open Sans" panose="020B0606030504020204" pitchFamily="34" charset="0"/>
                <a:cs typeface="Calibri Light"/>
                <a:sym typeface="Helvetica Light"/>
              </a:rPr>
              <a:t>…</a:t>
            </a:r>
            <a:endParaRPr lang="en-US" sz="2400">
              <a:solidFill>
                <a:srgbClr val="000000"/>
              </a:solidFill>
              <a:latin typeface="Century Gothic" panose="020B0502020202020204" pitchFamily="34" charset="0"/>
              <a:ea typeface="Open Sans" panose="020B0606030504020204" pitchFamily="34" charset="0"/>
              <a:cs typeface="Open Sans" panose="020B0606030504020204" pitchFamily="34" charset="0"/>
              <a:sym typeface="Helvetica Light"/>
            </a:endParaRPr>
          </a:p>
          <a:p>
            <a:r>
              <a:rPr lang="en-US" sz="2400">
                <a:solidFill>
                  <a:srgbClr val="000000"/>
                </a:solidFill>
                <a:latin typeface="Century Gothic" panose="020B0502020202020204" pitchFamily="34" charset="0"/>
                <a:ea typeface="Open Sans" panose="020B0606030504020204" pitchFamily="34" charset="0"/>
                <a:cs typeface="Open Sans" panose="020B0606030504020204" pitchFamily="34" charset="0"/>
              </a:rPr>
              <a:t>The police were not contacted and I was not charged by law enforcement with a crime</a:t>
            </a:r>
          </a:p>
          <a:p>
            <a:r>
              <a:rPr lang="en-US" sz="2400">
                <a:solidFill>
                  <a:srgbClr val="000000"/>
                </a:solidFill>
                <a:latin typeface="Century Gothic" panose="020B0502020202020204" pitchFamily="34" charset="0"/>
                <a:ea typeface="Open Sans" panose="020B0606030504020204" pitchFamily="34" charset="0"/>
                <a:cs typeface="Open Sans" panose="020B0606030504020204" pitchFamily="34" charset="0"/>
              </a:rPr>
              <a:t>After the supposed sexual assault, she sent me a friend request on Instagram and asked me to dance at a party</a:t>
            </a:r>
          </a:p>
          <a:p>
            <a:r>
              <a:rPr lang="en-US" sz="2400">
                <a:solidFill>
                  <a:srgbClr val="000000"/>
                </a:solidFill>
                <a:latin typeface="Century Gothic" panose="020B0502020202020204" pitchFamily="34" charset="0"/>
                <a:ea typeface="Open Sans" panose="020B0606030504020204" pitchFamily="34" charset="0"/>
                <a:cs typeface="Open Sans" panose="020B0606030504020204" pitchFamily="34" charset="0"/>
              </a:rPr>
              <a:t>No one listened to my explanation or reviewed the evidence so they could see that I was falsely accused.</a:t>
            </a:r>
            <a:endParaRPr lang="en-US" sz="2400">
              <a:solidFill>
                <a:srgbClr val="000000"/>
              </a:solidFill>
              <a:latin typeface="Century Gothic" panose="020B0502020202020204" pitchFamily="34" charset="0"/>
            </a:endParaRPr>
          </a:p>
          <a:p>
            <a:endParaRPr lang="en-US">
              <a:solidFill>
                <a:srgbClr val="000000"/>
              </a:solidFill>
              <a:latin typeface="Century Gothic" panose="020B0502020202020204" pitchFamily="34" charset="0"/>
            </a:endParaRPr>
          </a:p>
          <a:p>
            <a:endParaRPr lang="en-US"/>
          </a:p>
        </p:txBody>
      </p:sp>
      <p:sp>
        <p:nvSpPr>
          <p:cNvPr id="4" name="Title 3">
            <a:extLst>
              <a:ext uri="{FF2B5EF4-FFF2-40B4-BE49-F238E27FC236}">
                <a16:creationId xmlns:a16="http://schemas.microsoft.com/office/drawing/2014/main" id="{CC3F522E-C546-B84E-97DE-CBCF63F92490}"/>
              </a:ext>
            </a:extLst>
          </p:cNvPr>
          <p:cNvSpPr>
            <a:spLocks noGrp="1"/>
          </p:cNvSpPr>
          <p:nvPr>
            <p:ph type="title"/>
          </p:nvPr>
        </p:nvSpPr>
        <p:spPr/>
        <p:txBody>
          <a:bodyPr>
            <a:normAutofit/>
          </a:bodyPr>
          <a:lstStyle/>
          <a:p>
            <a:r>
              <a:rPr lang="en-US" sz="4000">
                <a:latin typeface="Century Gothic" panose="020B0502020202020204" pitchFamily="34" charset="0"/>
                <a:ea typeface="Open Sans Semibold" panose="020B0706030804020204" pitchFamily="34" charset="0"/>
                <a:cs typeface="Open Sans Semibold" panose="020B0706030804020204" pitchFamily="34" charset="0"/>
              </a:rPr>
              <a:t>Dear Appeals Officer… </a:t>
            </a:r>
          </a:p>
        </p:txBody>
      </p:sp>
    </p:spTree>
    <p:extLst>
      <p:ext uri="{BB962C8B-B14F-4D97-AF65-F5344CB8AC3E}">
        <p14:creationId xmlns:p14="http://schemas.microsoft.com/office/powerpoint/2010/main" val="4229636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F306A09-6D9F-8693-885C-8B2D3B8416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000" b="1" i="0"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all" spc="0" normalizeH="0" baseline="0" noProof="0">
                <a:ln>
                  <a:noFill/>
                </a:ln>
                <a:solidFill>
                  <a:schemeClr val="tx2"/>
                </a:solidFill>
                <a:effectLst/>
                <a:uLnTx/>
                <a:uFillTx/>
                <a:latin typeface="Century Gothic" panose="020B0502020202020204" pitchFamily="34" charset="0"/>
                <a:ea typeface="Open Sans Semibold" panose="020B0706030804020204" pitchFamily="34" charset="0"/>
                <a:cs typeface="Open Sans Semibold" panose="020B0706030804020204" pitchFamily="34" charset="0"/>
              </a:rPr>
              <a:t>New Evidence: What Would You Do?</a:t>
            </a:r>
          </a:p>
        </p:txBody>
      </p:sp>
      <p:sp>
        <p:nvSpPr>
          <p:cNvPr id="5" name="Right Arrow 4" descr="Appeal states there is new evidence…&#10;">
            <a:extLst>
              <a:ext uri="{FF2B5EF4-FFF2-40B4-BE49-F238E27FC236}">
                <a16:creationId xmlns:a16="http://schemas.microsoft.com/office/drawing/2014/main" id="{D135D78B-E135-094B-A3C5-05CD311A214D}"/>
              </a:ext>
            </a:extLst>
          </p:cNvPr>
          <p:cNvSpPr/>
          <p:nvPr/>
        </p:nvSpPr>
        <p:spPr>
          <a:xfrm>
            <a:off x="719581" y="2301512"/>
            <a:ext cx="5257800" cy="2779776"/>
          </a:xfrm>
          <a:prstGeom prs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a:ln>
                  <a:noFill/>
                </a:ln>
                <a:solidFill>
                  <a:srgbClr val="FFFFFF"/>
                </a:solidFill>
                <a:effectLst/>
                <a:uLnTx/>
                <a:uFillTx/>
                <a:latin typeface="Century Gothic" panose="020B0502020202020204" pitchFamily="34" charset="0"/>
                <a:ea typeface="Open Sans Semibold" panose="020B0706030804020204" pitchFamily="34" charset="0"/>
                <a:cs typeface="Open Sans Semibold" panose="020B0706030804020204" pitchFamily="34" charset="0"/>
              </a:rPr>
              <a:t>Appeal states there is new evidence…</a:t>
            </a:r>
          </a:p>
        </p:txBody>
      </p:sp>
      <p:sp>
        <p:nvSpPr>
          <p:cNvPr id="2" name="Rectangle 1" descr="Evidence not provided with the appeal&#10;">
            <a:extLst>
              <a:ext uri="{FF2B5EF4-FFF2-40B4-BE49-F238E27FC236}">
                <a16:creationId xmlns:a16="http://schemas.microsoft.com/office/drawing/2014/main" id="{62DCB9E4-F7F0-2A4E-5CA6-D23D74F4D56E}"/>
              </a:ext>
            </a:extLst>
          </p:cNvPr>
          <p:cNvSpPr/>
          <p:nvPr/>
        </p:nvSpPr>
        <p:spPr>
          <a:xfrm>
            <a:off x="6642847" y="1593659"/>
            <a:ext cx="4316506" cy="12371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2"/>
                </a:solidFill>
                <a:latin typeface="+mn-lt"/>
                <a:ea typeface="Open Sans Semibold" panose="020B0706030804020204" pitchFamily="34" charset="0"/>
                <a:cs typeface="Open Sans Semibold" panose="020B0706030804020204" pitchFamily="34" charset="0"/>
              </a:rPr>
              <a:t>Evidence not provided with the appeal</a:t>
            </a:r>
          </a:p>
        </p:txBody>
      </p:sp>
      <p:sp>
        <p:nvSpPr>
          <p:cNvPr id="3" name="Rectangle 2" descr="How do you know it is new?&#10;">
            <a:extLst>
              <a:ext uri="{FF2B5EF4-FFF2-40B4-BE49-F238E27FC236}">
                <a16:creationId xmlns:a16="http://schemas.microsoft.com/office/drawing/2014/main" id="{C805899A-46B5-FA81-1856-A379C2369049}"/>
              </a:ext>
            </a:extLst>
          </p:cNvPr>
          <p:cNvSpPr/>
          <p:nvPr/>
        </p:nvSpPr>
        <p:spPr>
          <a:xfrm>
            <a:off x="6642847" y="3072835"/>
            <a:ext cx="4316506" cy="1237129"/>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2"/>
                </a:solidFill>
                <a:latin typeface="+mn-lt"/>
                <a:ea typeface="Open Sans Semibold" panose="020B0706030804020204" pitchFamily="34" charset="0"/>
                <a:cs typeface="Open Sans Semibold" panose="020B0706030804020204" pitchFamily="34" charset="0"/>
              </a:rPr>
              <a:t>How do you know it is new?</a:t>
            </a:r>
          </a:p>
        </p:txBody>
      </p:sp>
      <p:sp>
        <p:nvSpPr>
          <p:cNvPr id="4" name="Rectangle 3" descr="It is new but is it relevant and reliable?&#10;">
            <a:extLst>
              <a:ext uri="{FF2B5EF4-FFF2-40B4-BE49-F238E27FC236}">
                <a16:creationId xmlns:a16="http://schemas.microsoft.com/office/drawing/2014/main" id="{4EEC8B89-3D18-999B-8075-E2C14B9B5A70}"/>
              </a:ext>
            </a:extLst>
          </p:cNvPr>
          <p:cNvSpPr/>
          <p:nvPr/>
        </p:nvSpPr>
        <p:spPr>
          <a:xfrm>
            <a:off x="6642847" y="4552011"/>
            <a:ext cx="4316506" cy="1237129"/>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2"/>
                </a:solidFill>
                <a:latin typeface="+mn-lt"/>
                <a:ea typeface="Open Sans Semibold" panose="020B0706030804020204" pitchFamily="34" charset="0"/>
                <a:cs typeface="Open Sans Semibold" panose="020B0706030804020204" pitchFamily="34" charset="0"/>
              </a:rPr>
              <a:t>It is new but is it relevant and reliable?</a:t>
            </a:r>
          </a:p>
        </p:txBody>
      </p:sp>
    </p:spTree>
    <p:extLst>
      <p:ext uri="{BB962C8B-B14F-4D97-AF65-F5344CB8AC3E}">
        <p14:creationId xmlns:p14="http://schemas.microsoft.com/office/powerpoint/2010/main" val="3791821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A0C7E-0744-DEDE-84AF-4CD054D3259A}"/>
              </a:ext>
            </a:extLst>
          </p:cNvPr>
          <p:cNvSpPr>
            <a:spLocks noGrp="1"/>
          </p:cNvSpPr>
          <p:nvPr>
            <p:ph type="title"/>
          </p:nvPr>
        </p:nvSpPr>
        <p:spPr/>
        <p:txBody>
          <a:bodyPr/>
          <a:lstStyle/>
          <a:p>
            <a:r>
              <a:rPr lang="en-US">
                <a:ea typeface="Open Sans Semibold" panose="020B0606030504020204" pitchFamily="34" charset="0"/>
                <a:cs typeface="Open Sans Semibold" panose="020B0606030504020204" pitchFamily="34" charset="0"/>
              </a:rPr>
              <a:t>Procedural Error</a:t>
            </a:r>
            <a:endParaRPr lang="en-US"/>
          </a:p>
        </p:txBody>
      </p:sp>
      <p:sp>
        <p:nvSpPr>
          <p:cNvPr id="4" name="Rectangle 3" descr="There was a procedural error in the process that materially affected the outcome.&#10;">
            <a:extLst>
              <a:ext uri="{FF2B5EF4-FFF2-40B4-BE49-F238E27FC236}">
                <a16:creationId xmlns:a16="http://schemas.microsoft.com/office/drawing/2014/main" id="{C5DAD355-7A92-EAF8-5CCD-F45730729956}"/>
              </a:ext>
            </a:extLst>
          </p:cNvPr>
          <p:cNvSpPr/>
          <p:nvPr/>
        </p:nvSpPr>
        <p:spPr>
          <a:xfrm>
            <a:off x="1748055" y="1586753"/>
            <a:ext cx="7272130" cy="1058835"/>
          </a:xfrm>
          <a:prstGeom prst="rect">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r>
              <a:rPr lang="en-US" sz="2400">
                <a:latin typeface="Century Gothic" panose="020B0502020202020204" pitchFamily="34" charset="0"/>
                <a:ea typeface="Open Sans" panose="020B0606030504020204" pitchFamily="34" charset="0"/>
                <a:cs typeface="Open Sans" panose="020B0606030504020204" pitchFamily="34" charset="0"/>
              </a:rPr>
              <a:t>There was a procedural error in the process that materially affected the outcome.</a:t>
            </a:r>
          </a:p>
        </p:txBody>
      </p:sp>
      <p:sp>
        <p:nvSpPr>
          <p:cNvPr id="5" name="TextBox 4" descr="Someone was not interviewed&#10;I was not allowed to cross-examine the complainant&#10;Burden was put onto me to prove consent&#10;">
            <a:extLst>
              <a:ext uri="{FF2B5EF4-FFF2-40B4-BE49-F238E27FC236}">
                <a16:creationId xmlns:a16="http://schemas.microsoft.com/office/drawing/2014/main" id="{BE017BD9-A36C-8DEE-2911-0739F8AF85CA}"/>
              </a:ext>
            </a:extLst>
          </p:cNvPr>
          <p:cNvSpPr txBox="1"/>
          <p:nvPr/>
        </p:nvSpPr>
        <p:spPr>
          <a:xfrm>
            <a:off x="1853568" y="2975317"/>
            <a:ext cx="7999283" cy="2249270"/>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sz="2400">
                <a:latin typeface="Century Gothic" panose="020B0502020202020204" pitchFamily="34" charset="0"/>
                <a:ea typeface="Open Sans" panose="020B0606030504020204" pitchFamily="34" charset="0"/>
                <a:cs typeface="Open Sans" panose="020B0606030504020204" pitchFamily="34" charset="0"/>
              </a:rPr>
              <a:t>Someone was not interviewed</a:t>
            </a:r>
          </a:p>
          <a:p>
            <a:pPr marL="342900" lvl="0" indent="-342900">
              <a:lnSpc>
                <a:spcPct val="150000"/>
              </a:lnSpc>
              <a:buFont typeface="Arial" panose="020B0604020202020204" pitchFamily="34" charset="0"/>
              <a:buChar char="•"/>
            </a:pPr>
            <a:r>
              <a:rPr lang="en-US" sz="2400">
                <a:latin typeface="Century Gothic" panose="020B0502020202020204" pitchFamily="34" charset="0"/>
                <a:ea typeface="Open Sans" panose="020B0606030504020204" pitchFamily="34" charset="0"/>
                <a:cs typeface="Open Sans" panose="020B0606030504020204" pitchFamily="34" charset="0"/>
              </a:rPr>
              <a:t>I was not allowed to cross-examine the complainant</a:t>
            </a:r>
          </a:p>
          <a:p>
            <a:pPr marL="342900" lvl="0" indent="-342900">
              <a:lnSpc>
                <a:spcPct val="150000"/>
              </a:lnSpc>
              <a:buFont typeface="Arial" panose="020B0604020202020204" pitchFamily="34" charset="0"/>
              <a:buChar char="•"/>
            </a:pPr>
            <a:r>
              <a:rPr lang="en-US" sz="2400">
                <a:latin typeface="Century Gothic" panose="020B0502020202020204" pitchFamily="34" charset="0"/>
                <a:ea typeface="Open Sans" panose="020B0606030504020204" pitchFamily="34" charset="0"/>
                <a:cs typeface="Open Sans" panose="020B0606030504020204" pitchFamily="34" charset="0"/>
              </a:rPr>
              <a:t>Burden was put onto me to prove consent</a:t>
            </a:r>
          </a:p>
        </p:txBody>
      </p:sp>
    </p:spTree>
    <p:extLst>
      <p:ext uri="{BB962C8B-B14F-4D97-AF65-F5344CB8AC3E}">
        <p14:creationId xmlns:p14="http://schemas.microsoft.com/office/powerpoint/2010/main" val="169096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p:txBody>
          <a:bodyPr>
            <a:normAutofit/>
          </a:bodyPr>
          <a:lstStyle/>
          <a:p>
            <a:r>
              <a:rPr lang="en-US" sz="4000">
                <a:latin typeface="Century Gothic" panose="020B0502020202020204" pitchFamily="34" charset="0"/>
                <a:ea typeface="Open Sans Semibold" panose="020B0706030804020204" pitchFamily="34" charset="0"/>
                <a:cs typeface="Open Sans Semibold" panose="020B0706030804020204" pitchFamily="34" charset="0"/>
              </a:rPr>
              <a:t>Denial of A Process You Don’t Offer</a:t>
            </a:r>
          </a:p>
        </p:txBody>
      </p:sp>
      <p:sp>
        <p:nvSpPr>
          <p:cNvPr id="3" name="Rectangle 2" descr="Cross examination&#10;">
            <a:extLst>
              <a:ext uri="{FF2B5EF4-FFF2-40B4-BE49-F238E27FC236}">
                <a16:creationId xmlns:a16="http://schemas.microsoft.com/office/drawing/2014/main" id="{CF62EAD1-94B6-6079-18BC-F74EE4A26DEB}"/>
              </a:ext>
            </a:extLst>
          </p:cNvPr>
          <p:cNvSpPr/>
          <p:nvPr/>
        </p:nvSpPr>
        <p:spPr>
          <a:xfrm>
            <a:off x="555812" y="1641264"/>
            <a:ext cx="7620000" cy="819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r>
              <a:rPr lang="en-US" sz="2400" b="0" i="0">
                <a:latin typeface="Century Gothic" panose="020B0502020202020204" pitchFamily="34" charset="0"/>
              </a:rPr>
              <a:t>Cross examination</a:t>
            </a:r>
          </a:p>
        </p:txBody>
      </p:sp>
      <p:sp>
        <p:nvSpPr>
          <p:cNvPr id="6" name="Rectangle 5" descr="Representation&#10;">
            <a:extLst>
              <a:ext uri="{FF2B5EF4-FFF2-40B4-BE49-F238E27FC236}">
                <a16:creationId xmlns:a16="http://schemas.microsoft.com/office/drawing/2014/main" id="{09D4CEE2-AA1B-148F-0D13-593A4CB80C78}"/>
              </a:ext>
            </a:extLst>
          </p:cNvPr>
          <p:cNvSpPr/>
          <p:nvPr/>
        </p:nvSpPr>
        <p:spPr>
          <a:xfrm>
            <a:off x="555812" y="2687055"/>
            <a:ext cx="7272130" cy="81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r>
              <a:rPr lang="en-US" sz="2400" b="0" i="0">
                <a:latin typeface="Century Gothic" panose="020B0502020202020204" pitchFamily="34" charset="0"/>
              </a:rPr>
              <a:t>Representation</a:t>
            </a:r>
          </a:p>
        </p:txBody>
      </p:sp>
      <p:sp>
        <p:nvSpPr>
          <p:cNvPr id="7" name="Rectangle 6" descr="Discovery&#10;">
            <a:extLst>
              <a:ext uri="{FF2B5EF4-FFF2-40B4-BE49-F238E27FC236}">
                <a16:creationId xmlns:a16="http://schemas.microsoft.com/office/drawing/2014/main" id="{9021A5B1-AD39-DE50-0222-0978D74A6A3C}"/>
              </a:ext>
            </a:extLst>
          </p:cNvPr>
          <p:cNvSpPr/>
          <p:nvPr/>
        </p:nvSpPr>
        <p:spPr>
          <a:xfrm>
            <a:off x="555812" y="3732846"/>
            <a:ext cx="6934200" cy="8199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r>
              <a:rPr lang="en-US" sz="2400" b="0" i="0">
                <a:latin typeface="Century Gothic" panose="020B0502020202020204" pitchFamily="34" charset="0"/>
              </a:rPr>
              <a:t>Discovery</a:t>
            </a:r>
          </a:p>
        </p:txBody>
      </p:sp>
      <p:sp>
        <p:nvSpPr>
          <p:cNvPr id="8" name="Rectangle 7" descr="Subpoena / compel witnesses&#10;">
            <a:extLst>
              <a:ext uri="{FF2B5EF4-FFF2-40B4-BE49-F238E27FC236}">
                <a16:creationId xmlns:a16="http://schemas.microsoft.com/office/drawing/2014/main" id="{FE0D7A74-4DF7-0587-1F44-B05191BDFEC3}"/>
              </a:ext>
            </a:extLst>
          </p:cNvPr>
          <p:cNvSpPr/>
          <p:nvPr/>
        </p:nvSpPr>
        <p:spPr>
          <a:xfrm>
            <a:off x="555812" y="4778637"/>
            <a:ext cx="7272130" cy="8199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r>
              <a:rPr lang="en-US" sz="2400" b="0" i="0">
                <a:latin typeface="Century Gothic" panose="020B0502020202020204" pitchFamily="34" charset="0"/>
              </a:rPr>
              <a:t>Subpoena / compel witnesses</a:t>
            </a:r>
          </a:p>
        </p:txBody>
      </p:sp>
    </p:spTree>
    <p:extLst>
      <p:ext uri="{BB962C8B-B14F-4D97-AF65-F5344CB8AC3E}">
        <p14:creationId xmlns:p14="http://schemas.microsoft.com/office/powerpoint/2010/main" val="3312845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9C49A5-D084-3115-147C-F08BED30825F}"/>
              </a:ext>
            </a:extLst>
          </p:cNvPr>
          <p:cNvSpPr>
            <a:spLocks noGrp="1"/>
          </p:cNvSpPr>
          <p:nvPr>
            <p:ph type="title"/>
          </p:nvPr>
        </p:nvSpPr>
        <p:spPr>
          <a:xfrm>
            <a:off x="521810" y="365129"/>
            <a:ext cx="11668269" cy="891895"/>
          </a:xfrm>
        </p:spPr>
        <p:txBody>
          <a:bodyPr>
            <a:normAutofit fontScale="90000"/>
          </a:bodyPr>
          <a:lstStyle/>
          <a:p>
            <a:r>
              <a:rPr lang="en-US" sz="4000">
                <a:solidFill>
                  <a:schemeClr val="accent6"/>
                </a:solidFill>
                <a:latin typeface="Century Gothic" panose="020B0502020202020204" pitchFamily="34" charset="0"/>
                <a:ea typeface="Open Sans" panose="020B0606030504020204" pitchFamily="34" charset="0"/>
                <a:cs typeface="Open Sans" panose="020B0606030504020204" pitchFamily="34" charset="0"/>
              </a:rPr>
              <a:t>When a Respondent Refuses to Participate in the Process but Claims Due Process is Violated</a:t>
            </a:r>
            <a:endParaRPr lang="en-US"/>
          </a:p>
        </p:txBody>
      </p:sp>
      <p:sp>
        <p:nvSpPr>
          <p:cNvPr id="5" name="Content Placeholder 4" descr="“The Plaintiff waived his right to challenge the process resulting in his expulsion by failing to participate in the process afforded him.”&#10;- Herrell v. Benson&#10;">
            <a:extLst>
              <a:ext uri="{FF2B5EF4-FFF2-40B4-BE49-F238E27FC236}">
                <a16:creationId xmlns:a16="http://schemas.microsoft.com/office/drawing/2014/main" id="{D2E7577E-27D8-5B5C-E978-8C3283E4D9B2}"/>
              </a:ext>
            </a:extLst>
          </p:cNvPr>
          <p:cNvSpPr>
            <a:spLocks noGrp="1"/>
          </p:cNvSpPr>
          <p:nvPr>
            <p:ph sz="quarter" idx="10"/>
          </p:nvPr>
        </p:nvSpPr>
        <p:spPr>
          <a:xfrm>
            <a:off x="514768" y="3042081"/>
            <a:ext cx="4514432" cy="2130780"/>
          </a:xfrm>
        </p:spPr>
        <p:txBody>
          <a:bodyPr>
            <a:normAutofit lnSpcReduction="10000"/>
          </a:bodyPr>
          <a:lstStyle/>
          <a:p>
            <a:pPr marL="0" indent="0" algn="ctr">
              <a:buFont typeface="Arial" panose="020B0604020202020204" pitchFamily="34" charset="0"/>
              <a:buNone/>
            </a:pPr>
            <a:r>
              <a:rPr lang="en-US" sz="2400">
                <a:latin typeface="Century Gothic" panose="020B0502020202020204" pitchFamily="34" charset="0"/>
                <a:cs typeface="Calibri Light"/>
              </a:rPr>
              <a:t>“The Plaintiff waived his right to challenge the process resulting in his expulsion by failing to participate in the process afforded him.”</a:t>
            </a:r>
          </a:p>
          <a:p>
            <a:pPr marL="0" indent="0" algn="ctr">
              <a:buFont typeface="Arial" panose="020B0604020202020204" pitchFamily="34" charset="0"/>
              <a:buNone/>
            </a:pPr>
            <a:r>
              <a:rPr lang="en-US" sz="2000">
                <a:latin typeface="Century Gothic" panose="020B0502020202020204" pitchFamily="34" charset="0"/>
                <a:cs typeface="Calibri Light"/>
              </a:rPr>
              <a:t>- </a:t>
            </a:r>
            <a:r>
              <a:rPr lang="en-US" sz="2000" err="1">
                <a:latin typeface="Century Gothic" panose="020B0502020202020204" pitchFamily="34" charset="0"/>
                <a:cs typeface="Calibri Light"/>
              </a:rPr>
              <a:t>Herrell</a:t>
            </a:r>
            <a:r>
              <a:rPr lang="en-US" sz="2000">
                <a:latin typeface="Century Gothic" panose="020B0502020202020204" pitchFamily="34" charset="0"/>
                <a:cs typeface="Calibri Light"/>
              </a:rPr>
              <a:t> v. Benson</a:t>
            </a:r>
            <a:endParaRPr lang="en-US" sz="2000">
              <a:latin typeface="Century Gothic" panose="020B0502020202020204" pitchFamily="34" charset="0"/>
            </a:endParaRPr>
          </a:p>
        </p:txBody>
      </p:sp>
      <p:pic>
        <p:nvPicPr>
          <p:cNvPr id="10" name="Picture 9" descr="Students carrying backpacks and books walking up a square spiral staircase">
            <a:extLst>
              <a:ext uri="{FF2B5EF4-FFF2-40B4-BE49-F238E27FC236}">
                <a16:creationId xmlns:a16="http://schemas.microsoft.com/office/drawing/2014/main" id="{820CCBBF-ABA7-5206-A505-5B2EB2DB238B}"/>
              </a:ext>
            </a:extLst>
          </p:cNvPr>
          <p:cNvPicPr>
            <a:picLocks noChangeAspect="1"/>
          </p:cNvPicPr>
          <p:nvPr/>
        </p:nvPicPr>
        <p:blipFill rotWithShape="1">
          <a:blip r:embed="rId3">
            <a:extLst>
              <a:ext uri="{28A0092B-C50C-407E-A947-70E740481C1C}">
                <a14:useLocalDpi xmlns:a14="http://schemas.microsoft.com/office/drawing/2010/main" val="0"/>
              </a:ext>
            </a:extLst>
          </a:blip>
          <a:srcRect l="5106" t="5478" r="6574" b="3354"/>
          <a:stretch/>
        </p:blipFill>
        <p:spPr>
          <a:xfrm>
            <a:off x="6206640" y="2298774"/>
            <a:ext cx="5985360" cy="3617394"/>
          </a:xfrm>
          <a:prstGeom prst="rect">
            <a:avLst/>
          </a:prstGeom>
        </p:spPr>
      </p:pic>
    </p:spTree>
    <p:extLst>
      <p:ext uri="{BB962C8B-B14F-4D97-AF65-F5344CB8AC3E}">
        <p14:creationId xmlns:p14="http://schemas.microsoft.com/office/powerpoint/2010/main" val="375458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4921-99C4-C73D-E348-81A6F9098692}"/>
              </a:ext>
            </a:extLst>
          </p:cNvPr>
          <p:cNvSpPr>
            <a:spLocks noGrp="1"/>
          </p:cNvSpPr>
          <p:nvPr>
            <p:ph type="title"/>
          </p:nvPr>
        </p:nvSpPr>
        <p:spPr>
          <a:xfrm>
            <a:off x="380296" y="568329"/>
            <a:ext cx="10973505" cy="891895"/>
          </a:xfrm>
        </p:spPr>
        <p:txBody>
          <a:bodyPr anchor="t">
            <a:noAutofit/>
          </a:bodyPr>
          <a:lstStyle/>
          <a:p>
            <a:r>
              <a:rPr lang="en-US" b="1"/>
              <a:t>Gathering EVIDENCE</a:t>
            </a:r>
            <a:br>
              <a:rPr lang="en-US" b="1"/>
            </a:br>
            <a:endParaRPr lang="en-US" b="1"/>
          </a:p>
        </p:txBody>
      </p:sp>
      <p:pic>
        <p:nvPicPr>
          <p:cNvPr id="4" name="Picture 3" descr="Bee on purple flower">
            <a:extLst>
              <a:ext uri="{FF2B5EF4-FFF2-40B4-BE49-F238E27FC236}">
                <a16:creationId xmlns:a16="http://schemas.microsoft.com/office/drawing/2014/main" id="{8BA9AA0A-6C5C-2F12-1E85-46C46AF43EBD}"/>
              </a:ext>
            </a:extLst>
          </p:cNvPr>
          <p:cNvPicPr>
            <a:picLocks noChangeAspect="1"/>
          </p:cNvPicPr>
          <p:nvPr/>
        </p:nvPicPr>
        <p:blipFill rotWithShape="1">
          <a:blip r:embed="rId2"/>
          <a:srcRect t="22304" b="22304"/>
          <a:stretch/>
        </p:blipFill>
        <p:spPr>
          <a:xfrm>
            <a:off x="-703" y="1826764"/>
            <a:ext cx="12197078" cy="4649275"/>
          </a:xfrm>
          <a:prstGeom prst="rect">
            <a:avLst/>
          </a:prstGeom>
          <a:noFill/>
        </p:spPr>
      </p:pic>
    </p:spTree>
    <p:extLst>
      <p:ext uri="{BB962C8B-B14F-4D97-AF65-F5344CB8AC3E}">
        <p14:creationId xmlns:p14="http://schemas.microsoft.com/office/powerpoint/2010/main" val="2953669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p:txBody>
          <a:bodyPr>
            <a:normAutofit/>
          </a:bodyPr>
          <a:lstStyle/>
          <a:p>
            <a:r>
              <a:rPr lang="en-US" b="0">
                <a:ea typeface="Open Sans Semibold" panose="020B0706030804020204" pitchFamily="34" charset="0"/>
                <a:cs typeface="Open Sans Semibold" panose="020B0706030804020204" pitchFamily="34" charset="0"/>
              </a:rPr>
              <a:t>Bias</a:t>
            </a:r>
          </a:p>
        </p:txBody>
      </p:sp>
      <p:sp>
        <p:nvSpPr>
          <p:cNvPr id="3" name="Content Placeholder 1">
            <a:extLst>
              <a:ext uri="{FF2B5EF4-FFF2-40B4-BE49-F238E27FC236}">
                <a16:creationId xmlns:a16="http://schemas.microsoft.com/office/drawing/2014/main" id="{1485B535-C907-2648-9CB4-A31EC926576F}"/>
              </a:ext>
            </a:extLst>
          </p:cNvPr>
          <p:cNvSpPr>
            <a:spLocks noGrp="1"/>
          </p:cNvSpPr>
          <p:nvPr>
            <p:ph sz="quarter" idx="10"/>
          </p:nvPr>
        </p:nvSpPr>
        <p:spPr>
          <a:xfrm>
            <a:off x="380296" y="1466070"/>
            <a:ext cx="5899479" cy="4333590"/>
          </a:xfrm>
        </p:spPr>
        <p:txBody>
          <a:bodyPr anchor="ctr">
            <a:normAutofit/>
          </a:bodyPr>
          <a:lstStyle/>
          <a:p>
            <a:pPr marL="227965" indent="-227965">
              <a:lnSpc>
                <a:spcPct val="100000"/>
              </a:lnSpc>
            </a:pPr>
            <a:r>
              <a:rPr lang="en-US" spc="0">
                <a:latin typeface="+mj-lt"/>
                <a:ea typeface="Open Sans"/>
                <a:cs typeface="Open Sans"/>
              </a:rPr>
              <a:t>What constitutes bias?</a:t>
            </a:r>
          </a:p>
          <a:p>
            <a:pPr marL="227965" indent="-227965">
              <a:lnSpc>
                <a:spcPct val="100000"/>
              </a:lnSpc>
            </a:pPr>
            <a:endParaRPr lang="en-US" spc="0">
              <a:latin typeface="+mj-lt"/>
              <a:ea typeface="Open Sans" panose="020B0606030504020204" pitchFamily="34" charset="0"/>
              <a:cs typeface="Open Sans" panose="020B0606030504020204" pitchFamily="34" charset="0"/>
            </a:endParaRPr>
          </a:p>
          <a:p>
            <a:pPr marL="227965" indent="-227965">
              <a:lnSpc>
                <a:spcPct val="100000"/>
              </a:lnSpc>
            </a:pPr>
            <a:r>
              <a:rPr lang="en-US" spc="0">
                <a:latin typeface="+mj-lt"/>
                <a:ea typeface="Open Sans"/>
                <a:cs typeface="Open Sans"/>
              </a:rPr>
              <a:t>The investigator was biased against me because…</a:t>
            </a:r>
          </a:p>
          <a:p>
            <a:pPr marL="227965" indent="-227965">
              <a:lnSpc>
                <a:spcPct val="100000"/>
              </a:lnSpc>
            </a:pPr>
            <a:endParaRPr lang="en-US" spc="0">
              <a:latin typeface="+mj-lt"/>
              <a:ea typeface="Open Sans" panose="020B0606030504020204" pitchFamily="34" charset="0"/>
              <a:cs typeface="Open Sans" panose="020B0606030504020204" pitchFamily="34" charset="0"/>
            </a:endParaRPr>
          </a:p>
          <a:p>
            <a:pPr marL="227965" indent="-227965">
              <a:lnSpc>
                <a:spcPct val="100000"/>
              </a:lnSpc>
            </a:pPr>
            <a:r>
              <a:rPr lang="en-US" spc="0">
                <a:latin typeface="+mj-lt"/>
                <a:ea typeface="Open Sans"/>
                <a:cs typeface="Open Sans"/>
              </a:rPr>
              <a:t>The investigator was biased against (complainants/respondents generally) because . . .</a:t>
            </a:r>
          </a:p>
          <a:p>
            <a:pPr marL="227965" indent="-227965">
              <a:lnSpc>
                <a:spcPct val="100000"/>
              </a:lnSpc>
            </a:pPr>
            <a:endParaRPr lang="en-US" sz="2200" spc="0">
              <a:latin typeface="+mj-lt"/>
              <a:ea typeface="Open Sans" panose="020B0606030504020204" pitchFamily="34" charset="0"/>
              <a:cs typeface="Open Sans" panose="020B0606030504020204" pitchFamily="34" charset="0"/>
            </a:endParaRPr>
          </a:p>
        </p:txBody>
      </p:sp>
      <p:pic>
        <p:nvPicPr>
          <p:cNvPr id="5" name="Picture 4" descr="A school of orange goldfish on the left, a hand in the stop gesture preventing a green goldfish from mingling">
            <a:extLst>
              <a:ext uri="{FF2B5EF4-FFF2-40B4-BE49-F238E27FC236}">
                <a16:creationId xmlns:a16="http://schemas.microsoft.com/office/drawing/2014/main" id="{BD37C306-E4E6-AE42-AD5E-1BFA7B77564A}"/>
              </a:ext>
            </a:extLst>
          </p:cNvPr>
          <p:cNvPicPr>
            <a:picLocks noChangeAspect="1"/>
          </p:cNvPicPr>
          <p:nvPr/>
        </p:nvPicPr>
        <p:blipFill rotWithShape="1">
          <a:blip r:embed="rId3">
            <a:extLst>
              <a:ext uri="{28A0092B-C50C-407E-A947-70E740481C1C}">
                <a14:useLocalDpi xmlns:a14="http://schemas.microsoft.com/office/drawing/2010/main" val="0"/>
              </a:ext>
            </a:extLst>
          </a:blip>
          <a:srcRect r="2" b="1653"/>
          <a:stretch/>
        </p:blipFill>
        <p:spPr>
          <a:xfrm>
            <a:off x="6096000" y="1697754"/>
            <a:ext cx="6009854" cy="3694176"/>
          </a:xfrm>
          <a:prstGeom prst="rect">
            <a:avLst/>
          </a:prstGeom>
          <a:ln>
            <a:noFill/>
          </a:ln>
        </p:spPr>
      </p:pic>
    </p:spTree>
    <p:extLst>
      <p:ext uri="{BB962C8B-B14F-4D97-AF65-F5344CB8AC3E}">
        <p14:creationId xmlns:p14="http://schemas.microsoft.com/office/powerpoint/2010/main" val="4006419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a:xfrm>
            <a:off x="392171" y="555134"/>
            <a:ext cx="10973505" cy="891895"/>
          </a:xfrm>
        </p:spPr>
        <p:txBody>
          <a:bodyPr>
            <a:normAutofit/>
          </a:bodyPr>
          <a:lstStyle/>
          <a:p>
            <a:pPr algn="ctr"/>
            <a:r>
              <a:rPr lang="en-US" sz="4000">
                <a:latin typeface="Century Gothic" panose="020B0502020202020204" pitchFamily="34" charset="0"/>
                <a:ea typeface="Open Sans Semibold" panose="020B0606030504020204" pitchFamily="34" charset="0"/>
                <a:cs typeface="Open Sans Semibold" panose="020B0606030504020204" pitchFamily="34" charset="0"/>
              </a:rPr>
              <a:t>Allegations for Bias</a:t>
            </a:r>
          </a:p>
        </p:txBody>
      </p:sp>
      <p:graphicFrame>
        <p:nvGraphicFramePr>
          <p:cNvPr id="5" name="Content Placeholder 4" descr="•“Pro-victim bias does not equate to anti-male bias.”  -Doe v. University of Colorado  &#10;&#10;Anti-violence bias does not equate to anti-male bias.&#10;">
            <a:extLst>
              <a:ext uri="{FF2B5EF4-FFF2-40B4-BE49-F238E27FC236}">
                <a16:creationId xmlns:a16="http://schemas.microsoft.com/office/drawing/2014/main" id="{BAF8A174-72BA-A247-B654-1F3E5D66EDE9}"/>
              </a:ext>
            </a:extLst>
          </p:cNvPr>
          <p:cNvGraphicFramePr>
            <a:graphicFrameLocks noGrp="1"/>
          </p:cNvGraphicFramePr>
          <p:nvPr>
            <p:ph sz="quarter" idx="10"/>
            <p:extLst>
              <p:ext uri="{D42A27DB-BD31-4B8C-83A1-F6EECF244321}">
                <p14:modId xmlns:p14="http://schemas.microsoft.com/office/powerpoint/2010/main" val="1594749655"/>
              </p:ext>
            </p:extLst>
          </p:nvPr>
        </p:nvGraphicFramePr>
        <p:xfrm>
          <a:off x="2042046" y="2158996"/>
          <a:ext cx="8107907" cy="433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2853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a:xfrm>
            <a:off x="744363" y="398996"/>
            <a:ext cx="8156750" cy="1291696"/>
          </a:xfrm>
        </p:spPr>
        <p:txBody>
          <a:bodyPr anchor="b">
            <a:noAutofit/>
          </a:bodyPr>
          <a:lstStyle/>
          <a:p>
            <a:r>
              <a:rPr lang="en-US">
                <a:latin typeface="Century Gothic" panose="020B0502020202020204" pitchFamily="34" charset="0"/>
                <a:ea typeface="Open Sans Semibold" panose="020B0606030504020204" pitchFamily="34" charset="0"/>
                <a:cs typeface="Open Sans Semibold" panose="020B0606030504020204" pitchFamily="34" charset="0"/>
              </a:rPr>
              <a:t>Allegations of Bias as the Basis for Appeal</a:t>
            </a:r>
          </a:p>
        </p:txBody>
      </p:sp>
      <p:sp>
        <p:nvSpPr>
          <p:cNvPr id="6" name="Content Placeholder 5">
            <a:extLst>
              <a:ext uri="{FF2B5EF4-FFF2-40B4-BE49-F238E27FC236}">
                <a16:creationId xmlns:a16="http://schemas.microsoft.com/office/drawing/2014/main" id="{39103B4C-B43F-DA47-BCE9-7C3D9D4A490B}"/>
              </a:ext>
            </a:extLst>
          </p:cNvPr>
          <p:cNvSpPr>
            <a:spLocks noGrp="1"/>
          </p:cNvSpPr>
          <p:nvPr>
            <p:ph sz="quarter" idx="10"/>
          </p:nvPr>
        </p:nvSpPr>
        <p:spPr>
          <a:xfrm>
            <a:off x="744237" y="1690692"/>
            <a:ext cx="5351763" cy="4333590"/>
          </a:xfrm>
          <a:ln>
            <a:noFill/>
          </a:ln>
        </p:spPr>
        <p:style>
          <a:lnRef idx="2">
            <a:schemeClr val="accent4"/>
          </a:lnRef>
          <a:fillRef idx="1">
            <a:schemeClr val="lt1"/>
          </a:fillRef>
          <a:effectRef idx="0">
            <a:schemeClr val="accent4"/>
          </a:effectRef>
          <a:fontRef idx="minor">
            <a:schemeClr val="dk1"/>
          </a:fontRef>
        </p:style>
        <p:txBody>
          <a:bodyPr anchor="ctr">
            <a:normAutofit/>
          </a:bodyPr>
          <a:lstStyle/>
          <a:p>
            <a:pPr marL="0" indent="0">
              <a:buNone/>
            </a:pPr>
            <a:r>
              <a:rPr lang="en-US" sz="2800">
                <a:latin typeface="Century Gothic"/>
              </a:rPr>
              <a:t>An allegation of bias without factual support “no longer passes muster”.		</a:t>
            </a:r>
          </a:p>
          <a:p>
            <a:pPr marL="0" indent="0">
              <a:buNone/>
            </a:pPr>
            <a:r>
              <a:rPr lang="en-US" sz="2200">
                <a:latin typeface="Century Gothic"/>
              </a:rPr>
              <a:t>-Doe v. University of Colorado</a:t>
            </a:r>
          </a:p>
        </p:txBody>
      </p:sp>
      <p:pic>
        <p:nvPicPr>
          <p:cNvPr id="7" name="Picture 6" descr="Facts with a magnifying glass over it">
            <a:extLst>
              <a:ext uri="{FF2B5EF4-FFF2-40B4-BE49-F238E27FC236}">
                <a16:creationId xmlns:a16="http://schemas.microsoft.com/office/drawing/2014/main" id="{9908D055-EF70-FF46-9AEF-64F280B0D93E}"/>
              </a:ext>
            </a:extLst>
          </p:cNvPr>
          <p:cNvPicPr>
            <a:picLocks noChangeAspect="1"/>
          </p:cNvPicPr>
          <p:nvPr/>
        </p:nvPicPr>
        <p:blipFill rotWithShape="1">
          <a:blip r:embed="rId3">
            <a:extLst>
              <a:ext uri="{28A0092B-C50C-407E-A947-70E740481C1C}">
                <a14:useLocalDpi xmlns:a14="http://schemas.microsoft.com/office/drawing/2010/main" val="0"/>
              </a:ext>
            </a:extLst>
          </a:blip>
          <a:srcRect r="7557" b="-1"/>
          <a:stretch/>
        </p:blipFill>
        <p:spPr>
          <a:xfrm>
            <a:off x="6661426" y="2000365"/>
            <a:ext cx="5150277" cy="3714244"/>
          </a:xfrm>
          <a:prstGeom prst="rect">
            <a:avLst/>
          </a:prstGeom>
        </p:spPr>
      </p:pic>
    </p:spTree>
    <p:extLst>
      <p:ext uri="{BB962C8B-B14F-4D97-AF65-F5344CB8AC3E}">
        <p14:creationId xmlns:p14="http://schemas.microsoft.com/office/powerpoint/2010/main" val="4111333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p:txBody>
          <a:bodyPr anchor="b">
            <a:noAutofit/>
          </a:bodyPr>
          <a:lstStyle/>
          <a:p>
            <a:r>
              <a:rPr lang="en-US">
                <a:latin typeface="Century Gothic" panose="020B0502020202020204" pitchFamily="34" charset="0"/>
                <a:ea typeface="Open Sans Semibold" panose="020B0706030804020204" pitchFamily="34" charset="0"/>
                <a:cs typeface="Open Sans Semibold" panose="020B0706030804020204" pitchFamily="34" charset="0"/>
              </a:rPr>
              <a:t>New Information</a:t>
            </a:r>
          </a:p>
        </p:txBody>
      </p:sp>
      <p:sp>
        <p:nvSpPr>
          <p:cNvPr id="3" name="Content Placeholder 1">
            <a:extLst>
              <a:ext uri="{FF2B5EF4-FFF2-40B4-BE49-F238E27FC236}">
                <a16:creationId xmlns:a16="http://schemas.microsoft.com/office/drawing/2014/main" id="{1485B535-C907-2648-9CB4-A31EC926576F}"/>
              </a:ext>
            </a:extLst>
          </p:cNvPr>
          <p:cNvSpPr>
            <a:spLocks noGrp="1"/>
          </p:cNvSpPr>
          <p:nvPr>
            <p:ph sz="quarter" idx="10"/>
          </p:nvPr>
        </p:nvSpPr>
        <p:spPr>
          <a:xfrm>
            <a:off x="380297" y="1690692"/>
            <a:ext cx="5715703" cy="4333590"/>
          </a:xfrm>
        </p:spPr>
        <p:txBody>
          <a:bodyPr vert="horz" lIns="182843" tIns="91422" rIns="182843" bIns="91422" rtlCol="0" anchor="t">
            <a:noAutofit/>
          </a:bodyPr>
          <a:lstStyle/>
          <a:p>
            <a:pPr marL="227965" indent="-227965"/>
            <a:r>
              <a:rPr lang="en-US" sz="3200">
                <a:latin typeface="Century Gothic" panose="020B0502020202020204" pitchFamily="34" charset="0"/>
                <a:ea typeface="Open Sans" panose="020B0606030504020204" pitchFamily="34" charset="0"/>
                <a:cs typeface="Open Sans" panose="020B0606030504020204" pitchFamily="34" charset="0"/>
                <a:sym typeface="Helvetica Light"/>
              </a:rPr>
              <a:t>Who decides if it is new?</a:t>
            </a:r>
          </a:p>
          <a:p>
            <a:pPr marL="227965" indent="-227965"/>
            <a:r>
              <a:rPr lang="en-US" sz="3200">
                <a:latin typeface="Century Gothic" panose="020B0502020202020204" pitchFamily="34" charset="0"/>
                <a:ea typeface="Open Sans" panose="020B0606030504020204" pitchFamily="34" charset="0"/>
                <a:cs typeface="Open Sans" panose="020B0606030504020204" pitchFamily="34" charset="0"/>
              </a:rPr>
              <a:t>If it is new, would it change the findings/outcome</a:t>
            </a:r>
          </a:p>
          <a:p>
            <a:pPr marL="227965" indent="-227965"/>
            <a:r>
              <a:rPr lang="en-US" sz="3200">
                <a:latin typeface="Century Gothic" panose="020B0502020202020204" pitchFamily="34" charset="0"/>
                <a:ea typeface="Open Sans" panose="020B0606030504020204" pitchFamily="34" charset="0"/>
                <a:cs typeface="Open Sans" panose="020B0606030504020204" pitchFamily="34" charset="0"/>
                <a:sym typeface="Helvetica Light"/>
              </a:rPr>
              <a:t>Who investigates new information?</a:t>
            </a:r>
            <a:endParaRPr lang="en-US" sz="3200">
              <a:latin typeface="Century Gothic" panose="020B0502020202020204" pitchFamily="34" charset="0"/>
              <a:ea typeface="Open Sans" panose="020B0606030504020204" pitchFamily="34" charset="0"/>
              <a:cs typeface="Open Sans" panose="020B0606030504020204" pitchFamily="34" charset="0"/>
            </a:endParaRPr>
          </a:p>
          <a:p>
            <a:pPr marL="227965" indent="-227965"/>
            <a:r>
              <a:rPr lang="en-US" sz="3200">
                <a:latin typeface="Century Gothic" panose="020B0502020202020204" pitchFamily="34" charset="0"/>
                <a:ea typeface="Open Sans" panose="020B0606030504020204" pitchFamily="34" charset="0"/>
                <a:cs typeface="Open Sans" panose="020B0606030504020204" pitchFamily="34" charset="0"/>
              </a:rPr>
              <a:t>Timeline</a:t>
            </a:r>
          </a:p>
        </p:txBody>
      </p:sp>
      <p:pic>
        <p:nvPicPr>
          <p:cNvPr id="7" name="Picture 6" descr="A dog holding a magnifying glass over it's eye examining you">
            <a:extLst>
              <a:ext uri="{FF2B5EF4-FFF2-40B4-BE49-F238E27FC236}">
                <a16:creationId xmlns:a16="http://schemas.microsoft.com/office/drawing/2014/main" id="{2E9136EC-C11F-DF44-A29D-5FFB7FE1D290}"/>
              </a:ext>
            </a:extLst>
          </p:cNvPr>
          <p:cNvPicPr>
            <a:picLocks noChangeAspect="1"/>
          </p:cNvPicPr>
          <p:nvPr/>
        </p:nvPicPr>
        <p:blipFill rotWithShape="1">
          <a:blip r:embed="rId3">
            <a:extLst>
              <a:ext uri="{28A0092B-C50C-407E-A947-70E740481C1C}">
                <a14:useLocalDpi xmlns:a14="http://schemas.microsoft.com/office/drawing/2010/main" val="0"/>
              </a:ext>
            </a:extLst>
          </a:blip>
          <a:srcRect r="-1" b="3773"/>
          <a:stretch/>
        </p:blipFill>
        <p:spPr>
          <a:xfrm>
            <a:off x="6682810" y="1071563"/>
            <a:ext cx="4664894" cy="4781562"/>
          </a:xfrm>
          <a:prstGeom prst="rect">
            <a:avLst/>
          </a:prstGeom>
        </p:spPr>
      </p:pic>
    </p:spTree>
    <p:extLst>
      <p:ext uri="{BB962C8B-B14F-4D97-AF65-F5344CB8AC3E}">
        <p14:creationId xmlns:p14="http://schemas.microsoft.com/office/powerpoint/2010/main" val="3635646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965499-CBBC-D625-F700-8EC1A6DDDDBE}"/>
              </a:ext>
            </a:extLst>
          </p:cNvPr>
          <p:cNvSpPr/>
          <p:nvPr/>
        </p:nvSpPr>
        <p:spPr>
          <a:xfrm rot="5400000">
            <a:off x="5895975" y="561975"/>
            <a:ext cx="400050" cy="121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79251B-007A-E305-669D-3526D24DFE2D}"/>
              </a:ext>
            </a:extLst>
          </p:cNvPr>
          <p:cNvSpPr/>
          <p:nvPr/>
        </p:nvSpPr>
        <p:spPr>
          <a:xfrm>
            <a:off x="0" y="7295"/>
            <a:ext cx="12190412" cy="270902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935EB42-49B9-0CAC-C16E-A3335A2B9A4A}"/>
              </a:ext>
            </a:extLst>
          </p:cNvPr>
          <p:cNvSpPr/>
          <p:nvPr/>
        </p:nvSpPr>
        <p:spPr>
          <a:xfrm rot="5400000">
            <a:off x="4880450" y="-2289819"/>
            <a:ext cx="1592903" cy="61722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Quizzical burrowing owl looking forward">
            <a:extLst>
              <a:ext uri="{FF2B5EF4-FFF2-40B4-BE49-F238E27FC236}">
                <a16:creationId xmlns:a16="http://schemas.microsoft.com/office/drawing/2014/main" id="{C09C7727-A48B-EC1D-A66E-4391DBA0C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 y="0"/>
            <a:ext cx="3704247" cy="2577118"/>
          </a:xfrm>
          <a:prstGeom prst="rect">
            <a:avLst/>
          </a:prstGeom>
        </p:spPr>
      </p:pic>
      <p:sp>
        <p:nvSpPr>
          <p:cNvPr id="2" name="Title 1">
            <a:extLst>
              <a:ext uri="{FF2B5EF4-FFF2-40B4-BE49-F238E27FC236}">
                <a16:creationId xmlns:a16="http://schemas.microsoft.com/office/drawing/2014/main" id="{6001E0ED-E5C1-FA2A-4EF7-CA9BB7D2C1D8}"/>
              </a:ext>
            </a:extLst>
          </p:cNvPr>
          <p:cNvSpPr>
            <a:spLocks noGrp="1"/>
          </p:cNvSpPr>
          <p:nvPr>
            <p:ph type="title"/>
          </p:nvPr>
        </p:nvSpPr>
        <p:spPr>
          <a:xfrm>
            <a:off x="3705833" y="120316"/>
            <a:ext cx="4578412" cy="1251285"/>
          </a:xfrm>
        </p:spPr>
        <p:txBody>
          <a:bodyPr anchor="t">
            <a:noAutofit/>
          </a:bodyPr>
          <a:lstStyle/>
          <a:p>
            <a:pPr algn="l"/>
            <a:r>
              <a:rPr lang="en-US" sz="3600">
                <a:solidFill>
                  <a:schemeClr val="bg1"/>
                </a:solidFill>
              </a:rPr>
              <a:t>COMMON ERRORS ON APPEAL</a:t>
            </a:r>
          </a:p>
        </p:txBody>
      </p:sp>
      <p:pic>
        <p:nvPicPr>
          <p:cNvPr id="7" name="Picture 6">
            <a:extLst>
              <a:ext uri="{FF2B5EF4-FFF2-40B4-BE49-F238E27FC236}">
                <a16:creationId xmlns:a16="http://schemas.microsoft.com/office/drawing/2014/main" id="{82867692-3A5B-EB2E-0693-1A3232EDE7A5}"/>
              </a:ext>
            </a:extLst>
          </p:cNvPr>
          <p:cNvPicPr>
            <a:picLocks noChangeAspect="1"/>
          </p:cNvPicPr>
          <p:nvPr/>
        </p:nvPicPr>
        <p:blipFill>
          <a:blip r:embed="rId4"/>
          <a:srcRect/>
          <a:stretch/>
        </p:blipFill>
        <p:spPr>
          <a:xfrm>
            <a:off x="8486168" y="0"/>
            <a:ext cx="3692356" cy="2576794"/>
          </a:xfrm>
          <a:prstGeom prst="rect">
            <a:avLst/>
          </a:prstGeom>
          <a:ln w="25400">
            <a:noFill/>
          </a:ln>
        </p:spPr>
      </p:pic>
      <p:pic>
        <p:nvPicPr>
          <p:cNvPr id="9" name="Picture 8" descr="Grand River Solutions Logo">
            <a:extLst>
              <a:ext uri="{FF2B5EF4-FFF2-40B4-BE49-F238E27FC236}">
                <a16:creationId xmlns:a16="http://schemas.microsoft.com/office/drawing/2014/main" id="{791F109A-411A-8AF2-CDAC-84EF45649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893" y="6400599"/>
            <a:ext cx="4031166" cy="615873"/>
          </a:xfrm>
          <a:prstGeom prst="rect">
            <a:avLst/>
          </a:prstGeom>
        </p:spPr>
      </p:pic>
      <p:sp>
        <p:nvSpPr>
          <p:cNvPr id="8" name="TextBox 7">
            <a:extLst>
              <a:ext uri="{FF2B5EF4-FFF2-40B4-BE49-F238E27FC236}">
                <a16:creationId xmlns:a16="http://schemas.microsoft.com/office/drawing/2014/main" id="{9DA4C5A8-9AFF-DA8E-0EEA-88605C3BDB02}"/>
              </a:ext>
            </a:extLst>
          </p:cNvPr>
          <p:cNvSpPr txBox="1"/>
          <p:nvPr/>
        </p:nvSpPr>
        <p:spPr>
          <a:xfrm>
            <a:off x="505327" y="2829344"/>
            <a:ext cx="7694182" cy="2938368"/>
          </a:xfrm>
          <a:prstGeom prst="rect">
            <a:avLst/>
          </a:prstGeom>
          <a:noFill/>
        </p:spPr>
        <p:txBody>
          <a:bodyPr wrap="square" rtlCol="0">
            <a:spAutoFit/>
          </a:bodyPr>
          <a:lstStyle/>
          <a:p>
            <a:pPr>
              <a:lnSpc>
                <a:spcPct val="200000"/>
              </a:lnSpc>
            </a:pPr>
            <a:r>
              <a:rPr lang="en-US" sz="2400">
                <a:latin typeface="Century Gothic" panose="020B0502020202020204" pitchFamily="34" charset="0"/>
                <a:ea typeface="Open Sans Semibold" panose="020B0706030804020204" pitchFamily="34" charset="0"/>
                <a:cs typeface="Open Sans Semibold" panose="020B0706030804020204" pitchFamily="34" charset="0"/>
              </a:rPr>
              <a:t>Know the language of your policy</a:t>
            </a:r>
          </a:p>
          <a:p>
            <a:pPr>
              <a:lnSpc>
                <a:spcPct val="200000"/>
              </a:lnSpc>
            </a:pPr>
            <a:r>
              <a:rPr lang="en-US" sz="2400">
                <a:latin typeface="Century Gothic" panose="020B0502020202020204" pitchFamily="34" charset="0"/>
                <a:ea typeface="Open Sans Semibold" panose="020B0706030804020204" pitchFamily="34" charset="0"/>
                <a:cs typeface="Open Sans Semibold" panose="020B0706030804020204" pitchFamily="34" charset="0"/>
              </a:rPr>
              <a:t>Drunk vs. Intoxicated vs. Incapacitated</a:t>
            </a:r>
          </a:p>
          <a:p>
            <a:pPr lvl="1">
              <a:lnSpc>
                <a:spcPct val="100000"/>
              </a:lnSpc>
            </a:pPr>
            <a:r>
              <a:rPr lang="en-US" sz="2400">
                <a:latin typeface="Century Gothic" panose="020B0502020202020204" pitchFamily="34" charset="0"/>
                <a:ea typeface="Open Sans Semibold" panose="020B0706030804020204" pitchFamily="34" charset="0"/>
                <a:cs typeface="Open Sans Semibold" panose="020B0706030804020204" pitchFamily="34" charset="0"/>
              </a:rPr>
              <a:t>Language matters</a:t>
            </a:r>
          </a:p>
          <a:p>
            <a:pPr lvl="1">
              <a:lnSpc>
                <a:spcPct val="100000"/>
              </a:lnSpc>
            </a:pPr>
            <a:r>
              <a:rPr lang="en-US" sz="2400">
                <a:latin typeface="Century Gothic" panose="020B0502020202020204" pitchFamily="34" charset="0"/>
                <a:ea typeface="Open Sans Semibold" panose="020B0706030804020204" pitchFamily="34" charset="0"/>
                <a:cs typeface="Open Sans Semibold" panose="020B0706030804020204" pitchFamily="34" charset="0"/>
              </a:rPr>
              <a:t>Clarity and consistency of application</a:t>
            </a:r>
          </a:p>
          <a:p>
            <a:pPr>
              <a:lnSpc>
                <a:spcPct val="200000"/>
              </a:lnSpc>
            </a:pPr>
            <a:r>
              <a:rPr lang="en-US" sz="2400">
                <a:latin typeface="Century Gothic" panose="020B0502020202020204" pitchFamily="34" charset="0"/>
                <a:ea typeface="Open Sans Semibold" panose="020B0706030804020204" pitchFamily="34" charset="0"/>
                <a:cs typeface="Open Sans Semibold" panose="020B0706030804020204" pitchFamily="34" charset="0"/>
              </a:rPr>
              <a:t>Who has to prove consent?</a:t>
            </a:r>
          </a:p>
        </p:txBody>
      </p:sp>
    </p:spTree>
    <p:extLst>
      <p:ext uri="{BB962C8B-B14F-4D97-AF65-F5344CB8AC3E}">
        <p14:creationId xmlns:p14="http://schemas.microsoft.com/office/powerpoint/2010/main" val="1789192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1485B535-C907-2648-9CB4-A31EC926576F}"/>
              </a:ext>
            </a:extLst>
          </p:cNvPr>
          <p:cNvSpPr>
            <a:spLocks noGrp="1"/>
          </p:cNvSpPr>
          <p:nvPr>
            <p:ph sz="quarter" idx="10"/>
          </p:nvPr>
        </p:nvSpPr>
        <p:spPr>
          <a:xfrm>
            <a:off x="380295" y="1690692"/>
            <a:ext cx="11294869" cy="4333590"/>
          </a:xfrm>
        </p:spPr>
        <p:txBody>
          <a:bodyPr>
            <a:normAutofit/>
          </a:bodyPr>
          <a:lstStyle/>
          <a:p>
            <a:pPr marL="0" indent="0">
              <a:lnSpc>
                <a:spcPct val="100000"/>
              </a:lnSpc>
              <a:buNone/>
            </a:pPr>
            <a:r>
              <a:rPr lang="en-US" sz="2800" b="1">
                <a:latin typeface="Century Gothic" panose="020B0502020202020204" pitchFamily="34" charset="0"/>
                <a:cs typeface="Calibri Light"/>
              </a:rPr>
              <a:t>There are no lesser-included charges</a:t>
            </a:r>
          </a:p>
          <a:p>
            <a:pPr marL="0" indent="0">
              <a:lnSpc>
                <a:spcPct val="100000"/>
              </a:lnSpc>
              <a:buNone/>
            </a:pPr>
            <a:r>
              <a:rPr lang="en-US" sz="2800">
                <a:latin typeface="Century Gothic" panose="020B0502020202020204" pitchFamily="34" charset="0"/>
                <a:cs typeface="Calibri Light"/>
              </a:rPr>
              <a:t>Reflects lack of notice and opportunity to respond.</a:t>
            </a:r>
          </a:p>
          <a:p>
            <a:pPr marL="0" indent="0">
              <a:lnSpc>
                <a:spcPct val="100000"/>
              </a:lnSpc>
              <a:buNone/>
            </a:pPr>
            <a:endParaRPr lang="en-US" sz="2800">
              <a:latin typeface="Century Gothic" panose="020B0502020202020204" pitchFamily="34" charset="0"/>
              <a:cs typeface="Calibri Light"/>
            </a:endParaRPr>
          </a:p>
          <a:p>
            <a:pPr>
              <a:lnSpc>
                <a:spcPct val="100000"/>
              </a:lnSpc>
            </a:pPr>
            <a:r>
              <a:rPr lang="en-US" sz="2800">
                <a:latin typeface="Century Gothic" panose="020B0502020202020204" pitchFamily="34" charset="0"/>
                <a:cs typeface="Calibri Light"/>
              </a:rPr>
              <a:t>Powell v. St. Joseph’s University</a:t>
            </a:r>
          </a:p>
          <a:p>
            <a:pPr>
              <a:lnSpc>
                <a:spcPct val="100000"/>
              </a:lnSpc>
            </a:pPr>
            <a:r>
              <a:rPr lang="en-US" sz="2800">
                <a:latin typeface="Century Gothic" panose="020B0502020202020204" pitchFamily="34" charset="0"/>
                <a:cs typeface="Calibri Light"/>
                <a:sym typeface="Helvetica Light"/>
              </a:rPr>
              <a:t>Doe v. U.S.C.</a:t>
            </a:r>
          </a:p>
        </p:txBody>
      </p:sp>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p:txBody>
          <a:bodyPr anchor="ctr">
            <a:normAutofit/>
          </a:bodyPr>
          <a:lstStyle/>
          <a:p>
            <a:r>
              <a:rPr lang="en-US" sz="4000">
                <a:latin typeface="Century Gothic" panose="020B0502020202020204" pitchFamily="34" charset="0"/>
                <a:ea typeface="Open Sans Semibold" panose="020B0706030804020204" pitchFamily="34" charset="0"/>
                <a:cs typeface="Open Sans Semibold" panose="020B0706030804020204" pitchFamily="34" charset="0"/>
              </a:rPr>
              <a:t>Lesser-Included Charges</a:t>
            </a:r>
          </a:p>
        </p:txBody>
      </p:sp>
    </p:spTree>
    <p:extLst>
      <p:ext uri="{BB962C8B-B14F-4D97-AF65-F5344CB8AC3E}">
        <p14:creationId xmlns:p14="http://schemas.microsoft.com/office/powerpoint/2010/main" val="1790376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3F522E-C546-B84E-97DE-CBCF63F92490}"/>
              </a:ext>
            </a:extLst>
          </p:cNvPr>
          <p:cNvSpPr>
            <a:spLocks noGrp="1"/>
          </p:cNvSpPr>
          <p:nvPr>
            <p:ph type="title"/>
          </p:nvPr>
        </p:nvSpPr>
        <p:spPr>
          <a:xfrm>
            <a:off x="380297" y="365129"/>
            <a:ext cx="8709915" cy="1395432"/>
          </a:xfrm>
        </p:spPr>
        <p:txBody>
          <a:bodyPr>
            <a:noAutofit/>
          </a:bodyPr>
          <a:lstStyle/>
          <a:p>
            <a:r>
              <a:rPr lang="en-US">
                <a:latin typeface="+mj-lt"/>
                <a:ea typeface="Open Sans Semibold" panose="020B0606030504020204" pitchFamily="34" charset="0"/>
                <a:cs typeface="Open Sans Semibold" panose="020B0606030504020204" pitchFamily="34" charset="0"/>
              </a:rPr>
              <a:t>Sometimes Institutions Do the Wrong Thing</a:t>
            </a:r>
          </a:p>
        </p:txBody>
      </p:sp>
      <p:pic>
        <p:nvPicPr>
          <p:cNvPr id="5" name="Picture 4" descr="A manatee with a huge head of lettuce covering it's face">
            <a:extLst>
              <a:ext uri="{FF2B5EF4-FFF2-40B4-BE49-F238E27FC236}">
                <a16:creationId xmlns:a16="http://schemas.microsoft.com/office/drawing/2014/main" id="{15B50027-3E8D-B140-8695-D38B1F860CFE}"/>
              </a:ext>
            </a:extLst>
          </p:cNvPr>
          <p:cNvPicPr>
            <a:picLocks noChangeAspect="1"/>
          </p:cNvPicPr>
          <p:nvPr/>
        </p:nvPicPr>
        <p:blipFill rotWithShape="1">
          <a:blip r:embed="rId3">
            <a:extLst>
              <a:ext uri="{28A0092B-C50C-407E-A947-70E740481C1C}">
                <a14:useLocalDpi xmlns:a14="http://schemas.microsoft.com/office/drawing/2010/main" val="0"/>
              </a:ext>
            </a:extLst>
          </a:blip>
          <a:srcRect l="2178" t="1889"/>
          <a:stretch/>
        </p:blipFill>
        <p:spPr>
          <a:xfrm>
            <a:off x="534389" y="1993543"/>
            <a:ext cx="4153579" cy="4030738"/>
          </a:xfrm>
          <a:prstGeom prst="rect">
            <a:avLst/>
          </a:prstGeom>
        </p:spPr>
      </p:pic>
      <p:sp>
        <p:nvSpPr>
          <p:cNvPr id="7" name="Content Placeholder 1">
            <a:extLst>
              <a:ext uri="{FF2B5EF4-FFF2-40B4-BE49-F238E27FC236}">
                <a16:creationId xmlns:a16="http://schemas.microsoft.com/office/drawing/2014/main" id="{547C98D5-58C7-E442-8001-2ECFA920177F}"/>
              </a:ext>
            </a:extLst>
          </p:cNvPr>
          <p:cNvSpPr>
            <a:spLocks noGrp="1"/>
          </p:cNvSpPr>
          <p:nvPr>
            <p:ph sz="quarter" idx="10"/>
          </p:nvPr>
        </p:nvSpPr>
        <p:spPr>
          <a:xfrm>
            <a:off x="5486399" y="1993544"/>
            <a:ext cx="6263661" cy="4030737"/>
          </a:xfrm>
        </p:spPr>
        <p:txBody>
          <a:bodyPr>
            <a:noAutofit/>
          </a:bodyPr>
          <a:lstStyle/>
          <a:p>
            <a:r>
              <a:rPr lang="en-US" sz="3000">
                <a:latin typeface="+mn-lt"/>
                <a:ea typeface="Open Sans Light" panose="020B0306030504020204" pitchFamily="34" charset="0"/>
                <a:cs typeface="Open Sans Light" panose="020B0306030504020204" pitchFamily="34" charset="0"/>
              </a:rPr>
              <a:t>Missing deadlines for providing materials</a:t>
            </a:r>
          </a:p>
          <a:p>
            <a:endParaRPr lang="en-US" sz="3000">
              <a:latin typeface="+mn-lt"/>
              <a:ea typeface="Open Sans Light" panose="020B0306030504020204" pitchFamily="34" charset="0"/>
              <a:cs typeface="Open Sans Light" panose="020B0306030504020204" pitchFamily="34" charset="0"/>
            </a:endParaRPr>
          </a:p>
          <a:p>
            <a:r>
              <a:rPr lang="en-US" sz="3000">
                <a:latin typeface="+mn-lt"/>
                <a:ea typeface="Open Sans Light" panose="020B0306030504020204" pitchFamily="34" charset="0"/>
                <a:cs typeface="Open Sans Light" panose="020B0306030504020204" pitchFamily="34" charset="0"/>
              </a:rPr>
              <a:t>Misunderstanding of consent or incapacitation</a:t>
            </a:r>
          </a:p>
          <a:p>
            <a:endParaRPr lang="en-US" sz="3000">
              <a:latin typeface="+mn-lt"/>
              <a:ea typeface="Open Sans Light" panose="020B0306030504020204" pitchFamily="34" charset="0"/>
              <a:cs typeface="Open Sans Light" panose="020B0306030504020204" pitchFamily="34" charset="0"/>
            </a:endParaRPr>
          </a:p>
          <a:p>
            <a:r>
              <a:rPr lang="en-US" sz="3000">
                <a:latin typeface="+mn-lt"/>
                <a:ea typeface="Open Sans Light" panose="020B0306030504020204" pitchFamily="34" charset="0"/>
                <a:cs typeface="Open Sans Light" panose="020B0306030504020204" pitchFamily="34" charset="0"/>
              </a:rPr>
              <a:t>Errors at a hearing</a:t>
            </a:r>
          </a:p>
        </p:txBody>
      </p:sp>
    </p:spTree>
    <p:extLst>
      <p:ext uri="{BB962C8B-B14F-4D97-AF65-F5344CB8AC3E}">
        <p14:creationId xmlns:p14="http://schemas.microsoft.com/office/powerpoint/2010/main" val="496094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entury Gothic" panose="020B0502020202020204" pitchFamily="34" charset="0"/>
                <a:cs typeface="Calibri Light"/>
              </a:rPr>
              <a:t>QUESTIONS ABOUT Credibility on Appeal</a:t>
            </a:r>
          </a:p>
        </p:txBody>
      </p:sp>
      <p:sp>
        <p:nvSpPr>
          <p:cNvPr id="3" name="Text Placeholder 3"/>
          <p:cNvSpPr txBox="1">
            <a:spLocks noGrp="1"/>
          </p:cNvSpPr>
          <p:nvPr>
            <p:ph sz="quarter" idx="10"/>
          </p:nvPr>
        </p:nvSpPr>
        <p:spPr>
          <a:xfrm>
            <a:off x="542924" y="1547749"/>
            <a:ext cx="9686926" cy="3247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buNone/>
            </a:pPr>
            <a:r>
              <a:rPr lang="en-US" sz="3050">
                <a:solidFill>
                  <a:schemeClr val="tx1">
                    <a:lumMod val="85000"/>
                    <a:lumOff val="15000"/>
                  </a:schemeClr>
                </a:solidFill>
                <a:latin typeface="Century Gothic"/>
                <a:ea typeface="Open Sans Light"/>
                <a:cs typeface="Calibri Light"/>
              </a:rPr>
              <a:t>If Complainant does not participate, can you judge credibility?</a:t>
            </a:r>
          </a:p>
          <a:p>
            <a:pPr marL="0" indent="0">
              <a:buNone/>
            </a:pPr>
            <a:endParaRPr lang="en-US" sz="3050">
              <a:solidFill>
                <a:schemeClr val="tx1">
                  <a:lumMod val="85000"/>
                  <a:lumOff val="15000"/>
                </a:schemeClr>
              </a:solidFill>
              <a:latin typeface="Century Gothic"/>
              <a:ea typeface="Open Sans Light"/>
              <a:cs typeface="Calibri Light"/>
              <a:sym typeface="Helvetica Light"/>
            </a:endParaRPr>
          </a:p>
          <a:p>
            <a:pPr marL="0" indent="0">
              <a:buNone/>
            </a:pPr>
            <a:r>
              <a:rPr lang="en-US" sz="3050">
                <a:solidFill>
                  <a:schemeClr val="tx1">
                    <a:lumMod val="85000"/>
                    <a:lumOff val="15000"/>
                  </a:schemeClr>
                </a:solidFill>
                <a:latin typeface="Century Gothic"/>
                <a:ea typeface="Open Sans Light"/>
                <a:cs typeface="Calibri Light"/>
                <a:sym typeface="Helvetica Light"/>
              </a:rPr>
              <a:t>Do you need to see demeanor to note credibility?</a:t>
            </a:r>
          </a:p>
          <a:p>
            <a:pPr marL="0" indent="0">
              <a:buNone/>
            </a:pPr>
            <a:endParaRPr lang="en-US" sz="3050">
              <a:solidFill>
                <a:schemeClr val="tx1">
                  <a:lumMod val="85000"/>
                  <a:lumOff val="15000"/>
                </a:schemeClr>
              </a:solidFill>
              <a:latin typeface="Century Gothic"/>
              <a:ea typeface="Open Sans Light"/>
              <a:cs typeface="Calibri Light"/>
              <a:sym typeface="Helvetica Light"/>
            </a:endParaRPr>
          </a:p>
          <a:p>
            <a:pPr marL="0" indent="0">
              <a:buNone/>
            </a:pPr>
            <a:r>
              <a:rPr lang="en-US" sz="3050">
                <a:solidFill>
                  <a:schemeClr val="tx1">
                    <a:lumMod val="85000"/>
                    <a:lumOff val="15000"/>
                  </a:schemeClr>
                </a:solidFill>
                <a:latin typeface="Century Gothic"/>
                <a:ea typeface="Open Sans Light"/>
                <a:cs typeface="Calibri Light"/>
                <a:sym typeface="Helvetica Light"/>
              </a:rPr>
              <a:t>Does an appeal officer ever determine credibility?</a:t>
            </a:r>
            <a:endParaRPr lang="en-US" sz="3050">
              <a:solidFill>
                <a:schemeClr val="tx1">
                  <a:lumMod val="85000"/>
                  <a:lumOff val="15000"/>
                </a:schemeClr>
              </a:solidFill>
              <a:latin typeface="Century Gothic"/>
              <a:ea typeface="Open Sans Light"/>
              <a:cs typeface="Calibri Light"/>
            </a:endParaRPr>
          </a:p>
        </p:txBody>
      </p:sp>
    </p:spTree>
    <p:extLst>
      <p:ext uri="{BB962C8B-B14F-4D97-AF65-F5344CB8AC3E}">
        <p14:creationId xmlns:p14="http://schemas.microsoft.com/office/powerpoint/2010/main" val="45756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3F522E-C546-B84E-97DE-CBCF63F92490}"/>
              </a:ext>
            </a:extLst>
          </p:cNvPr>
          <p:cNvSpPr>
            <a:spLocks noGrp="1"/>
          </p:cNvSpPr>
          <p:nvPr>
            <p:ph type="title"/>
          </p:nvPr>
        </p:nvSpPr>
        <p:spPr>
          <a:xfrm>
            <a:off x="1008156" y="2717511"/>
            <a:ext cx="4608319" cy="1422976"/>
          </a:xfrm>
        </p:spPr>
        <p:txBody>
          <a:bodyPr vert="horz" lIns="91440" tIns="45720" rIns="91440" bIns="45720" rtlCol="0" anchor="t">
            <a:normAutofit fontScale="90000"/>
          </a:bodyPr>
          <a:lstStyle/>
          <a:p>
            <a:r>
              <a:rPr lang="en-US" sz="5000">
                <a:latin typeface="Century Gothic"/>
                <a:ea typeface="Open Sans Semibold"/>
                <a:cs typeface="Open Sans Semibold"/>
              </a:rPr>
              <a:t>De NOVO APPEALS?</a:t>
            </a:r>
          </a:p>
        </p:txBody>
      </p:sp>
      <p:sp>
        <p:nvSpPr>
          <p:cNvPr id="2" name="TextBox 1" descr="We Are Never, EVER, going back to this&#10;">
            <a:extLst>
              <a:ext uri="{FF2B5EF4-FFF2-40B4-BE49-F238E27FC236}">
                <a16:creationId xmlns:a16="http://schemas.microsoft.com/office/drawing/2014/main" id="{9F0BCFAE-F80F-1BC9-6844-5E12DB8F5F46}"/>
              </a:ext>
            </a:extLst>
          </p:cNvPr>
          <p:cNvSpPr txBox="1"/>
          <p:nvPr/>
        </p:nvSpPr>
        <p:spPr>
          <a:xfrm>
            <a:off x="7029058" y="2844224"/>
            <a:ext cx="4896852" cy="1169551"/>
          </a:xfrm>
          <a:prstGeom prst="rect">
            <a:avLst/>
          </a:prstGeom>
          <a:noFill/>
        </p:spPr>
        <p:txBody>
          <a:bodyPr wrap="square" rtlCol="0">
            <a:spAutoFit/>
          </a:bodyPr>
          <a:lstStyle/>
          <a:p>
            <a:pPr algn="l"/>
            <a:r>
              <a:rPr lang="en-US" sz="3500">
                <a:solidFill>
                  <a:schemeClr val="bg1"/>
                </a:solidFill>
                <a:latin typeface="Century Gothic" panose="020B0502020202020204" pitchFamily="34" charset="0"/>
              </a:rPr>
              <a:t>We Are Never, </a:t>
            </a:r>
            <a:r>
              <a:rPr lang="en-US" sz="3500" u="sng">
                <a:solidFill>
                  <a:schemeClr val="bg1"/>
                </a:solidFill>
                <a:latin typeface="Century Gothic" panose="020B0502020202020204" pitchFamily="34" charset="0"/>
              </a:rPr>
              <a:t>EVER</a:t>
            </a:r>
            <a:r>
              <a:rPr lang="en-US" sz="3500">
                <a:solidFill>
                  <a:schemeClr val="bg1"/>
                </a:solidFill>
                <a:latin typeface="Century Gothic" panose="020B0502020202020204" pitchFamily="34" charset="0"/>
              </a:rPr>
              <a:t>, going back to this</a:t>
            </a:r>
          </a:p>
        </p:txBody>
      </p:sp>
    </p:spTree>
    <p:extLst>
      <p:ext uri="{BB962C8B-B14F-4D97-AF65-F5344CB8AC3E}">
        <p14:creationId xmlns:p14="http://schemas.microsoft.com/office/powerpoint/2010/main" val="3830600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C65096-2127-FD71-D269-CD5A1D356DA5}"/>
              </a:ext>
              <a:ext uri="{C183D7F6-B498-43B3-948B-1728B52AA6E4}">
                <adec:decorative xmlns:adec="http://schemas.microsoft.com/office/drawing/2017/decorative" val="1"/>
              </a:ext>
            </a:extLst>
          </p:cNvPr>
          <p:cNvGrpSpPr/>
          <p:nvPr/>
        </p:nvGrpSpPr>
        <p:grpSpPr>
          <a:xfrm>
            <a:off x="1588" y="0"/>
            <a:ext cx="12188825" cy="6858000"/>
            <a:chOff x="0" y="0"/>
            <a:chExt cx="24377650" cy="13716000"/>
          </a:xfrm>
        </p:grpSpPr>
        <p:sp>
          <p:nvSpPr>
            <p:cNvPr id="3" name="Rectangle 2">
              <a:extLst>
                <a:ext uri="{FF2B5EF4-FFF2-40B4-BE49-F238E27FC236}">
                  <a16:creationId xmlns:a16="http://schemas.microsoft.com/office/drawing/2014/main" id="{124C6387-F75C-9BA5-1958-660F292AA6FE}"/>
                </a:ext>
                <a:ext uri="{C183D7F6-B498-43B3-948B-1728B52AA6E4}">
                  <adec:decorative xmlns:adec="http://schemas.microsoft.com/office/drawing/2017/decorative" val="1"/>
                </a:ext>
              </a:extLst>
            </p:cNvPr>
            <p:cNvSpPr/>
            <p:nvPr/>
          </p:nvSpPr>
          <p:spPr>
            <a:xfrm>
              <a:off x="0" y="0"/>
              <a:ext cx="24377650" cy="287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779CE7C2-9135-7AA8-8EFD-05E1B6B76E0C}"/>
                </a:ext>
                <a:ext uri="{C183D7F6-B498-43B3-948B-1728B52AA6E4}">
                  <adec:decorative xmlns:adec="http://schemas.microsoft.com/office/drawing/2017/decorative" val="1"/>
                </a:ext>
              </a:extLst>
            </p:cNvPr>
            <p:cNvSpPr/>
            <p:nvPr/>
          </p:nvSpPr>
          <p:spPr>
            <a:xfrm>
              <a:off x="0" y="12915900"/>
              <a:ext cx="24377650" cy="8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 name="Title 7">
            <a:extLst>
              <a:ext uri="{FF2B5EF4-FFF2-40B4-BE49-F238E27FC236}">
                <a16:creationId xmlns:a16="http://schemas.microsoft.com/office/drawing/2014/main" id="{BFEB8D2D-A463-C0A8-CF0D-320C7E773393}"/>
              </a:ext>
            </a:extLst>
          </p:cNvPr>
          <p:cNvSpPr txBox="1">
            <a:spLocks noGrp="1"/>
          </p:cNvSpPr>
          <p:nvPr>
            <p:ph type="title" idx="4294967295"/>
          </p:nvPr>
        </p:nvSpPr>
        <p:spPr>
          <a:xfrm>
            <a:off x="337465" y="386690"/>
            <a:ext cx="12188825" cy="661720"/>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defTabSz="914217">
              <a:lnSpc>
                <a:spcPct val="100000"/>
              </a:lnSpc>
              <a:spcBef>
                <a:spcPts val="0"/>
              </a:spcBef>
              <a:defRPr/>
            </a:pPr>
            <a:r>
              <a:rPr lang="en-US">
                <a:solidFill>
                  <a:schemeClr val="bg1"/>
                </a:solidFill>
                <a:latin typeface="Century Gothic" panose="020B0502020202020204" pitchFamily="34" charset="0"/>
                <a:ea typeface="Open Sans" panose="020B0606030504020204" pitchFamily="34" charset="0"/>
                <a:cs typeface="Open Sans" panose="020B0606030504020204" pitchFamily="34" charset="0"/>
              </a:rPr>
              <a:t>Appeals Panels That Exceed Their Authority</a:t>
            </a:r>
            <a:endParaRPr lang="en-US" sz="4000" spc="300">
              <a:solidFill>
                <a:schemeClr val="bg1"/>
              </a:solidFill>
              <a:ea typeface="+mn-ea"/>
              <a:cs typeface="Poppins" pitchFamily="2" charset="77"/>
            </a:endParaRPr>
          </a:p>
        </p:txBody>
      </p:sp>
      <p:pic>
        <p:nvPicPr>
          <p:cNvPr id="11" name="Picture 10" descr="Wheelchair racers">
            <a:extLst>
              <a:ext uri="{FF2B5EF4-FFF2-40B4-BE49-F238E27FC236}">
                <a16:creationId xmlns:a16="http://schemas.microsoft.com/office/drawing/2014/main" id="{809CA328-E6AC-459F-45D1-AC0F89E122AF}"/>
              </a:ext>
            </a:extLst>
          </p:cNvPr>
          <p:cNvPicPr>
            <a:picLocks noChangeAspect="1"/>
          </p:cNvPicPr>
          <p:nvPr/>
        </p:nvPicPr>
        <p:blipFill>
          <a:blip r:embed="rId3"/>
          <a:srcRect l="9569" r="9569"/>
          <a:stretch/>
        </p:blipFill>
        <p:spPr>
          <a:xfrm>
            <a:off x="-1" y="1435100"/>
            <a:ext cx="6096001" cy="5022850"/>
          </a:xfrm>
          <a:prstGeom prst="rect">
            <a:avLst/>
          </a:prstGeom>
        </p:spPr>
      </p:pic>
      <p:sp>
        <p:nvSpPr>
          <p:cNvPr id="10" name="TextBox 9" descr="Stay In Your Lane&#10;How Do You Know&#10;How To Correct">
            <a:extLst>
              <a:ext uri="{FF2B5EF4-FFF2-40B4-BE49-F238E27FC236}">
                <a16:creationId xmlns:a16="http://schemas.microsoft.com/office/drawing/2014/main" id="{EDDB03D0-9FCF-2213-7F30-22F650388AD8}"/>
              </a:ext>
            </a:extLst>
          </p:cNvPr>
          <p:cNvSpPr txBox="1"/>
          <p:nvPr/>
        </p:nvSpPr>
        <p:spPr>
          <a:xfrm>
            <a:off x="6527861" y="2182322"/>
            <a:ext cx="5427663" cy="2891754"/>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US" sz="3200">
                <a:ea typeface="Open Sans Semibold" panose="020B0706030804020204" pitchFamily="34" charset="0"/>
                <a:cs typeface="Open Sans Semibold" panose="020B0706030804020204" pitchFamily="34" charset="0"/>
              </a:rPr>
              <a:t>Stay In Your Lane</a:t>
            </a:r>
          </a:p>
          <a:p>
            <a:pPr marL="342900" indent="-342900">
              <a:lnSpc>
                <a:spcPct val="200000"/>
              </a:lnSpc>
              <a:buFont typeface="Arial" panose="020B0604020202020204" pitchFamily="34" charset="0"/>
              <a:buChar char="•"/>
            </a:pPr>
            <a:r>
              <a:rPr lang="en-US" sz="3200">
                <a:ea typeface="Open Sans Semibold" panose="020B0706030804020204" pitchFamily="34" charset="0"/>
                <a:cs typeface="Open Sans Semibold" panose="020B0706030804020204" pitchFamily="34" charset="0"/>
              </a:rPr>
              <a:t>How Do You Know</a:t>
            </a:r>
          </a:p>
          <a:p>
            <a:pPr marL="342900" indent="-342900">
              <a:lnSpc>
                <a:spcPct val="200000"/>
              </a:lnSpc>
              <a:buFont typeface="Arial" panose="020B0604020202020204" pitchFamily="34" charset="0"/>
              <a:buChar char="•"/>
            </a:pPr>
            <a:r>
              <a:rPr lang="en-US" sz="3200">
                <a:ea typeface="Open Sans Semibold" panose="020B0706030804020204" pitchFamily="34" charset="0"/>
                <a:cs typeface="Open Sans Semibold" panose="020B0706030804020204" pitchFamily="34" charset="0"/>
              </a:rPr>
              <a:t>How To Correct</a:t>
            </a:r>
          </a:p>
        </p:txBody>
      </p:sp>
      <p:pic>
        <p:nvPicPr>
          <p:cNvPr id="2" name="Picture 1" descr="Grand River Solutions Logo&#10;">
            <a:extLst>
              <a:ext uri="{FF2B5EF4-FFF2-40B4-BE49-F238E27FC236}">
                <a16:creationId xmlns:a16="http://schemas.microsoft.com/office/drawing/2014/main" id="{29475922-520A-FB4E-3372-811D81E31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176" y="6433134"/>
            <a:ext cx="4031166" cy="615873"/>
          </a:xfrm>
          <a:prstGeom prst="rect">
            <a:avLst/>
          </a:prstGeom>
        </p:spPr>
      </p:pic>
    </p:spTree>
    <p:extLst>
      <p:ext uri="{BB962C8B-B14F-4D97-AF65-F5344CB8AC3E}">
        <p14:creationId xmlns:p14="http://schemas.microsoft.com/office/powerpoint/2010/main" val="2331003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836A9E-2B01-B1EC-D329-E07A95EDBA7A}"/>
              </a:ext>
            </a:extLst>
          </p:cNvPr>
          <p:cNvSpPr/>
          <p:nvPr/>
        </p:nvSpPr>
        <p:spPr>
          <a:xfrm>
            <a:off x="0" y="0"/>
            <a:ext cx="4546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AA4C0-3D1A-2F98-4FA5-8F1951FEFE9C}"/>
              </a:ext>
            </a:extLst>
          </p:cNvPr>
          <p:cNvSpPr>
            <a:spLocks noGrp="1"/>
          </p:cNvSpPr>
          <p:nvPr>
            <p:ph type="title"/>
          </p:nvPr>
        </p:nvSpPr>
        <p:spPr>
          <a:xfrm>
            <a:off x="304800" y="810165"/>
            <a:ext cx="4082488" cy="4928962"/>
          </a:xfrm>
        </p:spPr>
        <p:txBody>
          <a:bodyPr>
            <a:normAutofit/>
          </a:bodyPr>
          <a:lstStyle/>
          <a:p>
            <a:pPr algn="r"/>
            <a:r>
              <a:rPr lang="en-US" sz="4000"/>
              <a:t>Barriers to evidence collection</a:t>
            </a:r>
            <a:endParaRPr lang="en-US" sz="4000">
              <a:solidFill>
                <a:schemeClr val="accent1"/>
              </a:solidFill>
            </a:endParaRPr>
          </a:p>
        </p:txBody>
      </p:sp>
      <p:pic>
        <p:nvPicPr>
          <p:cNvPr id="6" name="Picture 5" descr="Grand River Solutions Logo">
            <a:extLst>
              <a:ext uri="{FF2B5EF4-FFF2-40B4-BE49-F238E27FC236}">
                <a16:creationId xmlns:a16="http://schemas.microsoft.com/office/drawing/2014/main" id="{9005E9B5-DA08-DAA7-78BD-DAF5DDA76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
        <p:nvSpPr>
          <p:cNvPr id="5" name="Rectangle 4">
            <a:extLst>
              <a:ext uri="{FF2B5EF4-FFF2-40B4-BE49-F238E27FC236}">
                <a16:creationId xmlns:a16="http://schemas.microsoft.com/office/drawing/2014/main" id="{BAF86DBF-8DA7-C081-A434-F06CAC9A546C}"/>
              </a:ext>
            </a:extLst>
          </p:cNvPr>
          <p:cNvSpPr/>
          <p:nvPr/>
        </p:nvSpPr>
        <p:spPr>
          <a:xfrm>
            <a:off x="4706322" y="453719"/>
            <a:ext cx="727213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rPr>
              <a:t>Non-participating parties, witnesses</a:t>
            </a:r>
          </a:p>
        </p:txBody>
      </p:sp>
      <p:sp>
        <p:nvSpPr>
          <p:cNvPr id="7" name="Rectangle 6">
            <a:extLst>
              <a:ext uri="{FF2B5EF4-FFF2-40B4-BE49-F238E27FC236}">
                <a16:creationId xmlns:a16="http://schemas.microsoft.com/office/drawing/2014/main" id="{65DFFBC3-C8F1-3F92-F445-E618F9A02AD5}"/>
              </a:ext>
            </a:extLst>
          </p:cNvPr>
          <p:cNvSpPr/>
          <p:nvPr/>
        </p:nvSpPr>
        <p:spPr>
          <a:xfrm>
            <a:off x="4716261" y="1305508"/>
            <a:ext cx="727213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Party who does not understand</a:t>
            </a:r>
          </a:p>
        </p:txBody>
      </p:sp>
      <p:sp>
        <p:nvSpPr>
          <p:cNvPr id="8" name="Rectangle 7">
            <a:extLst>
              <a:ext uri="{FF2B5EF4-FFF2-40B4-BE49-F238E27FC236}">
                <a16:creationId xmlns:a16="http://schemas.microsoft.com/office/drawing/2014/main" id="{47DB8BE8-9137-1413-98B5-183D73524E83}"/>
              </a:ext>
            </a:extLst>
          </p:cNvPr>
          <p:cNvSpPr/>
          <p:nvPr/>
        </p:nvSpPr>
        <p:spPr>
          <a:xfrm>
            <a:off x="4716261" y="2157297"/>
            <a:ext cx="727213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ea typeface="Open Sans" panose="020B0606030504020204" pitchFamily="34" charset="0"/>
                <a:cs typeface="Open Sans" panose="020B0606030504020204" pitchFamily="34" charset="0"/>
              </a:rPr>
              <a:t>Advice of advisor or family</a:t>
            </a:r>
          </a:p>
        </p:txBody>
      </p:sp>
      <p:sp>
        <p:nvSpPr>
          <p:cNvPr id="10" name="Rectangle 9">
            <a:extLst>
              <a:ext uri="{FF2B5EF4-FFF2-40B4-BE49-F238E27FC236}">
                <a16:creationId xmlns:a16="http://schemas.microsoft.com/office/drawing/2014/main" id="{A93A2DFB-071E-6829-20EE-152F29AAD6C2}"/>
              </a:ext>
            </a:extLst>
          </p:cNvPr>
          <p:cNvSpPr/>
          <p:nvPr/>
        </p:nvSpPr>
        <p:spPr>
          <a:xfrm>
            <a:off x="4716261" y="3009086"/>
            <a:ext cx="727213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Identity of witness unknown</a:t>
            </a:r>
          </a:p>
        </p:txBody>
      </p:sp>
      <p:sp>
        <p:nvSpPr>
          <p:cNvPr id="11" name="Rectangle 10">
            <a:extLst>
              <a:ext uri="{FF2B5EF4-FFF2-40B4-BE49-F238E27FC236}">
                <a16:creationId xmlns:a16="http://schemas.microsoft.com/office/drawing/2014/main" id="{14FBD671-CFAE-182C-EB2E-6454281179E4}"/>
              </a:ext>
            </a:extLst>
          </p:cNvPr>
          <p:cNvSpPr/>
          <p:nvPr/>
        </p:nvSpPr>
        <p:spPr>
          <a:xfrm>
            <a:off x="4716261" y="3860875"/>
            <a:ext cx="7262191" cy="685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lvl="0" rtl="0"/>
            <a:r>
              <a:rPr lang="en-US" sz="2300">
                <a:latin typeface="+mj-lt"/>
                <a:ea typeface="Open Sans"/>
                <a:cs typeface="Open Sans"/>
              </a:rPr>
              <a:t>Refusal to share materials</a:t>
            </a:r>
          </a:p>
        </p:txBody>
      </p:sp>
      <p:sp>
        <p:nvSpPr>
          <p:cNvPr id="14" name="Rectangle 13">
            <a:extLst>
              <a:ext uri="{FF2B5EF4-FFF2-40B4-BE49-F238E27FC236}">
                <a16:creationId xmlns:a16="http://schemas.microsoft.com/office/drawing/2014/main" id="{690A55EE-F230-BF1A-F2FC-01CE22F8F51C}"/>
              </a:ext>
            </a:extLst>
          </p:cNvPr>
          <p:cNvSpPr/>
          <p:nvPr/>
        </p:nvSpPr>
        <p:spPr>
          <a:xfrm>
            <a:off x="4716261" y="4712664"/>
            <a:ext cx="7262191"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Materials lost or no longer accessible</a:t>
            </a:r>
          </a:p>
        </p:txBody>
      </p:sp>
      <p:sp>
        <p:nvSpPr>
          <p:cNvPr id="15" name="Rectangle 14">
            <a:extLst>
              <a:ext uri="{FF2B5EF4-FFF2-40B4-BE49-F238E27FC236}">
                <a16:creationId xmlns:a16="http://schemas.microsoft.com/office/drawing/2014/main" id="{2F1F287B-E3A7-0958-C088-CB243B977CA9}"/>
              </a:ext>
            </a:extLst>
          </p:cNvPr>
          <p:cNvSpPr/>
          <p:nvPr/>
        </p:nvSpPr>
        <p:spPr>
          <a:xfrm>
            <a:off x="4711291" y="5564454"/>
            <a:ext cx="7262191" cy="685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r>
              <a:rPr lang="en-US" sz="2400">
                <a:latin typeface="Century Gothic"/>
              </a:rPr>
              <a:t>Difficult topics</a:t>
            </a:r>
          </a:p>
        </p:txBody>
      </p:sp>
    </p:spTree>
    <p:extLst>
      <p:ext uri="{BB962C8B-B14F-4D97-AF65-F5344CB8AC3E}">
        <p14:creationId xmlns:p14="http://schemas.microsoft.com/office/powerpoint/2010/main" val="3684085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25A647-CD54-7E65-E391-2362C2297DC4}"/>
              </a:ext>
            </a:extLst>
          </p:cNvPr>
          <p:cNvSpPr>
            <a:spLocks noGrp="1"/>
          </p:cNvSpPr>
          <p:nvPr>
            <p:ph sz="quarter" idx="10"/>
          </p:nvPr>
        </p:nvSpPr>
        <p:spPr/>
        <p:txBody>
          <a:bodyPr/>
          <a:lstStyle/>
          <a:p>
            <a:pPr>
              <a:lnSpc>
                <a:spcPct val="100000"/>
              </a:lnSpc>
            </a:pPr>
            <a:r>
              <a:rPr lang="en-US" spc="0">
                <a:latin typeface="Century Gothic" panose="020B0502020202020204" pitchFamily="34" charset="0"/>
              </a:rPr>
              <a:t>Investigator should show their work</a:t>
            </a:r>
          </a:p>
          <a:p>
            <a:pPr>
              <a:lnSpc>
                <a:spcPct val="100000"/>
              </a:lnSpc>
            </a:pPr>
            <a:r>
              <a:rPr lang="en-US" spc="0">
                <a:latin typeface="Century Gothic" panose="020B0502020202020204" pitchFamily="34" charset="0"/>
              </a:rPr>
              <a:t>Decision-maker should show their work</a:t>
            </a:r>
          </a:p>
          <a:p>
            <a:pPr>
              <a:lnSpc>
                <a:spcPct val="100000"/>
              </a:lnSpc>
            </a:pPr>
            <a:r>
              <a:rPr lang="en-US" spc="0">
                <a:latin typeface="Century Gothic" panose="020B0502020202020204" pitchFamily="34" charset="0"/>
              </a:rPr>
              <a:t>Sanctioning officer should provide some rationale, particularly for mitigating or aggravating circumstances</a:t>
            </a:r>
          </a:p>
          <a:p>
            <a:pPr>
              <a:lnSpc>
                <a:spcPct val="100000"/>
              </a:lnSpc>
            </a:pPr>
            <a:r>
              <a:rPr lang="en-US" spc="0">
                <a:latin typeface="Century Gothic" panose="020B0502020202020204" pitchFamily="34" charset="0"/>
              </a:rPr>
              <a:t>Appeal officer should provide a road map, but also education for a student, potential lawyer, potential judge</a:t>
            </a:r>
          </a:p>
        </p:txBody>
      </p:sp>
      <p:sp>
        <p:nvSpPr>
          <p:cNvPr id="2" name="Title 1">
            <a:extLst>
              <a:ext uri="{FF2B5EF4-FFF2-40B4-BE49-F238E27FC236}">
                <a16:creationId xmlns:a16="http://schemas.microsoft.com/office/drawing/2014/main" id="{8F7E7E9C-4C94-9A1C-620E-978F79CC5005}"/>
              </a:ext>
            </a:extLst>
          </p:cNvPr>
          <p:cNvSpPr>
            <a:spLocks noGrp="1"/>
          </p:cNvSpPr>
          <p:nvPr>
            <p:ph type="title"/>
          </p:nvPr>
        </p:nvSpPr>
        <p:spPr/>
        <p:txBody>
          <a:bodyPr/>
          <a:lstStyle/>
          <a:p>
            <a:r>
              <a:rPr lang="en-US"/>
              <a:t>Transparency Is Your Friend</a:t>
            </a:r>
          </a:p>
        </p:txBody>
      </p:sp>
    </p:spTree>
    <p:extLst>
      <p:ext uri="{BB962C8B-B14F-4D97-AF65-F5344CB8AC3E}">
        <p14:creationId xmlns:p14="http://schemas.microsoft.com/office/powerpoint/2010/main" val="3228167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D2978-403E-34BB-040C-6947E2817E1A}"/>
              </a:ext>
            </a:extLst>
          </p:cNvPr>
          <p:cNvSpPr>
            <a:spLocks noGrp="1"/>
          </p:cNvSpPr>
          <p:nvPr>
            <p:ph sz="quarter" idx="10"/>
          </p:nvPr>
        </p:nvSpPr>
        <p:spPr/>
        <p:txBody>
          <a:bodyPr/>
          <a:lstStyle/>
          <a:p>
            <a:pPr marL="0" indent="0">
              <a:lnSpc>
                <a:spcPct val="100000"/>
              </a:lnSpc>
              <a:buNone/>
            </a:pPr>
            <a:r>
              <a:rPr lang="en-US" b="0" i="0" u="none" strike="noStrike">
                <a:effectLst/>
                <a:latin typeface="+mn-lt"/>
              </a:rPr>
              <a:t>The appellate officer’s failure to plainly articulate why he granted the appeal, which resulted in a new hearing that found the respondent in violation, was “perplexing” to the reviewing court, along with the appellate officer’s ad hoc decision to request an independent Title IX opinion prepared in the course of determining the appeal. </a:t>
            </a:r>
            <a:endParaRPr lang="en-US">
              <a:latin typeface="+mn-lt"/>
            </a:endParaRPr>
          </a:p>
        </p:txBody>
      </p:sp>
      <p:sp>
        <p:nvSpPr>
          <p:cNvPr id="2" name="Title 1">
            <a:extLst>
              <a:ext uri="{FF2B5EF4-FFF2-40B4-BE49-F238E27FC236}">
                <a16:creationId xmlns:a16="http://schemas.microsoft.com/office/drawing/2014/main" id="{1D366172-B7DD-27A6-9DF1-05F8A013C2BB}"/>
              </a:ext>
            </a:extLst>
          </p:cNvPr>
          <p:cNvSpPr>
            <a:spLocks noGrp="1"/>
          </p:cNvSpPr>
          <p:nvPr>
            <p:ph type="title"/>
          </p:nvPr>
        </p:nvSpPr>
        <p:spPr/>
        <p:txBody>
          <a:bodyPr>
            <a:normAutofit/>
          </a:bodyPr>
          <a:lstStyle/>
          <a:p>
            <a:r>
              <a:rPr lang="en-US"/>
              <a:t>How Much Information to Provide on Appeal?</a:t>
            </a:r>
          </a:p>
        </p:txBody>
      </p:sp>
    </p:spTree>
    <p:extLst>
      <p:ext uri="{BB962C8B-B14F-4D97-AF65-F5344CB8AC3E}">
        <p14:creationId xmlns:p14="http://schemas.microsoft.com/office/powerpoint/2010/main" val="2133440972"/>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noGrp="1"/>
          </p:cNvSpPr>
          <p:nvPr>
            <p:ph sz="quarter" idx="10"/>
          </p:nvPr>
        </p:nvSpPr>
        <p:spPr>
          <a:xfrm>
            <a:off x="543339" y="2368714"/>
            <a:ext cx="11206722" cy="2977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buNone/>
            </a:pPr>
            <a:r>
              <a:rPr lang="en-US" sz="2600">
                <a:solidFill>
                  <a:schemeClr val="tx1">
                    <a:lumMod val="85000"/>
                    <a:lumOff val="15000"/>
                  </a:schemeClr>
                </a:solidFill>
                <a:latin typeface="Century Gothic" panose="020B0502020202020204" pitchFamily="34" charset="0"/>
                <a:cs typeface="Calibri Light"/>
              </a:rPr>
              <a:t>“Because she removed her own shirt when Respondent suggested having sex, there was insufficient proof of a lack of affirmative consent.”   </a:t>
            </a:r>
            <a:r>
              <a:rPr lang="en-US" sz="2600" err="1">
                <a:solidFill>
                  <a:schemeClr val="tx1">
                    <a:lumMod val="85000"/>
                    <a:lumOff val="15000"/>
                  </a:schemeClr>
                </a:solidFill>
                <a:latin typeface="Century Gothic" panose="020B0502020202020204" pitchFamily="34" charset="0"/>
                <a:cs typeface="Calibri Light"/>
                <a:sym typeface="Helvetica Light"/>
              </a:rPr>
              <a:t>Haug</a:t>
            </a:r>
            <a:r>
              <a:rPr lang="en-US" sz="2600">
                <a:solidFill>
                  <a:schemeClr val="tx1">
                    <a:lumMod val="85000"/>
                    <a:lumOff val="15000"/>
                  </a:schemeClr>
                </a:solidFill>
                <a:latin typeface="Century Gothic" panose="020B0502020202020204" pitchFamily="34" charset="0"/>
                <a:cs typeface="Calibri Light"/>
                <a:sym typeface="Helvetica Light"/>
              </a:rPr>
              <a:t> v. SUNY Potsdam, 2018</a:t>
            </a:r>
          </a:p>
          <a:p>
            <a:pPr marL="0" indent="0">
              <a:buNone/>
            </a:pPr>
            <a:endParaRPr lang="en-US" sz="2600">
              <a:solidFill>
                <a:schemeClr val="tx1">
                  <a:lumMod val="85000"/>
                  <a:lumOff val="15000"/>
                </a:schemeClr>
              </a:solidFill>
              <a:cs typeface="Calibri Light"/>
              <a:sym typeface="Helvetica Light"/>
            </a:endParaRPr>
          </a:p>
          <a:p>
            <a:pPr marL="0" indent="0">
              <a:buNone/>
            </a:pPr>
            <a:r>
              <a:rPr lang="en-US" sz="2600">
                <a:solidFill>
                  <a:schemeClr val="tx1">
                    <a:lumMod val="85000"/>
                    <a:lumOff val="15000"/>
                  </a:schemeClr>
                </a:solidFill>
                <a:latin typeface="Century Gothic" panose="020B0502020202020204" pitchFamily="34" charset="0"/>
                <a:cs typeface="Calibri Light"/>
              </a:rPr>
              <a:t>As the Complainant did not report the rape, and did not initially think she had been raped . . .  more likely there was an erroneous outcome due to gender.   </a:t>
            </a:r>
            <a:r>
              <a:rPr lang="en-US" sz="2600">
                <a:solidFill>
                  <a:schemeClr val="tx1">
                    <a:lumMod val="85000"/>
                    <a:lumOff val="15000"/>
                  </a:schemeClr>
                </a:solidFill>
                <a:latin typeface="Century Gothic" panose="020B0502020202020204" pitchFamily="34" charset="0"/>
                <a:cs typeface="Calibri Light"/>
                <a:sym typeface="Helvetica Light"/>
              </a:rPr>
              <a:t>Doe v. Dordt University, 2022</a:t>
            </a:r>
          </a:p>
        </p:txBody>
      </p:sp>
      <p:sp>
        <p:nvSpPr>
          <p:cNvPr id="2" name="Title 1"/>
          <p:cNvSpPr>
            <a:spLocks noGrp="1"/>
          </p:cNvSpPr>
          <p:nvPr>
            <p:ph type="title"/>
          </p:nvPr>
        </p:nvSpPr>
        <p:spPr>
          <a:xfrm>
            <a:off x="380296" y="365129"/>
            <a:ext cx="11431407" cy="2060019"/>
          </a:xfrm>
        </p:spPr>
        <p:txBody>
          <a:bodyPr>
            <a:noAutofit/>
          </a:bodyPr>
          <a:lstStyle/>
          <a:p>
            <a:pPr algn="l"/>
            <a:r>
              <a:rPr lang="en-US">
                <a:latin typeface="Century Gothic" panose="020B0502020202020204" pitchFamily="34" charset="0"/>
                <a:cs typeface="Calibri Light"/>
              </a:rPr>
              <a:t>Why Show Your Work:</a:t>
            </a:r>
            <a:br>
              <a:rPr lang="en-US">
                <a:latin typeface="Century Gothic" panose="020B0502020202020204" pitchFamily="34" charset="0"/>
                <a:cs typeface="Calibri Light"/>
              </a:rPr>
            </a:br>
            <a:r>
              <a:rPr lang="en-US" b="0">
                <a:solidFill>
                  <a:schemeClr val="accent2"/>
                </a:solidFill>
                <a:latin typeface="Century Gothic" panose="020B0502020202020204" pitchFamily="34" charset="0"/>
                <a:cs typeface="Calibri Light"/>
              </a:rPr>
              <a:t>When a Judge has a Different Definition of Consent</a:t>
            </a:r>
          </a:p>
        </p:txBody>
      </p:sp>
    </p:spTree>
    <p:extLst>
      <p:ext uri="{BB962C8B-B14F-4D97-AF65-F5344CB8AC3E}">
        <p14:creationId xmlns:p14="http://schemas.microsoft.com/office/powerpoint/2010/main" val="4261638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8A26-8FFD-E9CC-A7EB-ED1AC332BD25}"/>
              </a:ext>
            </a:extLst>
          </p:cNvPr>
          <p:cNvSpPr>
            <a:spLocks noGrp="1"/>
          </p:cNvSpPr>
          <p:nvPr>
            <p:ph type="title"/>
          </p:nvPr>
        </p:nvSpPr>
        <p:spPr>
          <a:xfrm>
            <a:off x="838201" y="6957"/>
            <a:ext cx="10515600" cy="1683736"/>
          </a:xfrm>
        </p:spPr>
        <p:txBody>
          <a:bodyPr/>
          <a:lstStyle/>
          <a:p>
            <a:pPr algn="ctr"/>
            <a:r>
              <a:rPr lang="en-US" b="1"/>
              <a:t>Goals of Sanctions/Discipline</a:t>
            </a:r>
          </a:p>
        </p:txBody>
      </p:sp>
      <p:sp>
        <p:nvSpPr>
          <p:cNvPr id="4" name="Freeform 6">
            <a:extLst>
              <a:ext uri="{FF2B5EF4-FFF2-40B4-BE49-F238E27FC236}">
                <a16:creationId xmlns:a16="http://schemas.microsoft.com/office/drawing/2014/main" id="{736E4149-E59E-A29C-82AD-C6445433EBF3}"/>
              </a:ext>
              <a:ext uri="{C183D7F6-B498-43B3-948B-1728B52AA6E4}">
                <adec:decorative xmlns:adec="http://schemas.microsoft.com/office/drawing/2017/decorative" val="1"/>
              </a:ext>
            </a:extLst>
          </p:cNvPr>
          <p:cNvSpPr>
            <a:spLocks noChangeArrowheads="1"/>
          </p:cNvSpPr>
          <p:nvPr/>
        </p:nvSpPr>
        <p:spPr bwMode="auto">
          <a:xfrm>
            <a:off x="4507238" y="1538263"/>
            <a:ext cx="3248737" cy="422965"/>
          </a:xfrm>
          <a:prstGeom prst="roundRect">
            <a:avLst>
              <a:gd name="adj" fmla="val 30766"/>
            </a:avLst>
          </a:prstGeom>
          <a:solidFill>
            <a:schemeClr val="accent4"/>
          </a:solidFill>
          <a:ln w="25400">
            <a:noFill/>
          </a:ln>
          <a:effectLst/>
        </p:spPr>
        <p:txBody>
          <a:bodyPr wrap="none" anchor="ctr"/>
          <a:lstStyle/>
          <a:p>
            <a:endParaRPr lang="en-US">
              <a:latin typeface="Century Gothic" panose="020B0502020202020204" pitchFamily="34" charset="0"/>
            </a:endParaRPr>
          </a:p>
        </p:txBody>
      </p:sp>
      <p:sp>
        <p:nvSpPr>
          <p:cNvPr id="5" name="Freeform 2">
            <a:extLst>
              <a:ext uri="{FF2B5EF4-FFF2-40B4-BE49-F238E27FC236}">
                <a16:creationId xmlns:a16="http://schemas.microsoft.com/office/drawing/2014/main" id="{9ADDE22D-7A2F-9A1E-E763-B5A00BBC6B34}"/>
              </a:ext>
              <a:ext uri="{C183D7F6-B498-43B3-948B-1728B52AA6E4}">
                <adec:decorative xmlns:adec="http://schemas.microsoft.com/office/drawing/2017/decorative" val="1"/>
              </a:ext>
            </a:extLst>
          </p:cNvPr>
          <p:cNvSpPr>
            <a:spLocks noChangeArrowheads="1"/>
          </p:cNvSpPr>
          <p:nvPr/>
        </p:nvSpPr>
        <p:spPr bwMode="auto">
          <a:xfrm>
            <a:off x="909413" y="3927538"/>
            <a:ext cx="3248737" cy="2565337"/>
          </a:xfrm>
          <a:prstGeom prst="roundRect">
            <a:avLst>
              <a:gd name="adj" fmla="val 7415"/>
            </a:avLst>
          </a:prstGeom>
          <a:solidFill>
            <a:schemeClr val="accent1"/>
          </a:solidFill>
          <a:ln w="25400">
            <a:noFill/>
          </a:ln>
          <a:effectLst/>
        </p:spPr>
        <p:txBody>
          <a:bodyPr wrap="none" anchor="ctr"/>
          <a:lstStyle/>
          <a:p>
            <a:endParaRPr lang="en-US">
              <a:latin typeface="Century Gothic" panose="020B0502020202020204" pitchFamily="34" charset="0"/>
            </a:endParaRPr>
          </a:p>
        </p:txBody>
      </p:sp>
      <p:sp>
        <p:nvSpPr>
          <p:cNvPr id="6" name="Freeform 4">
            <a:extLst>
              <a:ext uri="{FF2B5EF4-FFF2-40B4-BE49-F238E27FC236}">
                <a16:creationId xmlns:a16="http://schemas.microsoft.com/office/drawing/2014/main" id="{2DABAE4C-CCB2-1856-D590-C719EA304DF6}"/>
              </a:ext>
              <a:ext uri="{C183D7F6-B498-43B3-948B-1728B52AA6E4}">
                <adec:decorative xmlns:adec="http://schemas.microsoft.com/office/drawing/2017/decorative" val="1"/>
              </a:ext>
            </a:extLst>
          </p:cNvPr>
          <p:cNvSpPr>
            <a:spLocks noChangeArrowheads="1"/>
          </p:cNvSpPr>
          <p:nvPr/>
        </p:nvSpPr>
        <p:spPr bwMode="auto">
          <a:xfrm>
            <a:off x="909413" y="1529822"/>
            <a:ext cx="3248737" cy="422965"/>
          </a:xfrm>
          <a:prstGeom prst="roundRect">
            <a:avLst>
              <a:gd name="adj" fmla="val 31550"/>
            </a:avLst>
          </a:prstGeom>
          <a:solidFill>
            <a:schemeClr val="accent1"/>
          </a:solidFill>
          <a:ln w="25400">
            <a:noFill/>
          </a:ln>
          <a:effectLst/>
        </p:spPr>
        <p:txBody>
          <a:bodyPr wrap="none" anchor="ctr"/>
          <a:lstStyle/>
          <a:p>
            <a:endParaRPr lang="en-US">
              <a:latin typeface="Century Gothic" panose="020B0502020202020204" pitchFamily="34" charset="0"/>
            </a:endParaRPr>
          </a:p>
        </p:txBody>
      </p:sp>
      <p:sp>
        <p:nvSpPr>
          <p:cNvPr id="7" name="Freeform 8">
            <a:extLst>
              <a:ext uri="{FF2B5EF4-FFF2-40B4-BE49-F238E27FC236}">
                <a16:creationId xmlns:a16="http://schemas.microsoft.com/office/drawing/2014/main" id="{F98F4527-0B1E-0EC2-AFE7-966C226E84F1}"/>
              </a:ext>
              <a:ext uri="{C183D7F6-B498-43B3-948B-1728B52AA6E4}">
                <adec:decorative xmlns:adec="http://schemas.microsoft.com/office/drawing/2017/decorative" val="1"/>
              </a:ext>
            </a:extLst>
          </p:cNvPr>
          <p:cNvSpPr>
            <a:spLocks noChangeArrowheads="1"/>
          </p:cNvSpPr>
          <p:nvPr/>
        </p:nvSpPr>
        <p:spPr bwMode="auto">
          <a:xfrm>
            <a:off x="8105063" y="1538263"/>
            <a:ext cx="3248737" cy="422965"/>
          </a:xfrm>
          <a:prstGeom prst="roundRect">
            <a:avLst>
              <a:gd name="adj" fmla="val 30766"/>
            </a:avLst>
          </a:prstGeom>
          <a:solidFill>
            <a:schemeClr val="accent6"/>
          </a:solidFill>
          <a:ln w="25400">
            <a:noFill/>
          </a:ln>
          <a:effectLst/>
        </p:spPr>
        <p:txBody>
          <a:bodyPr wrap="none" anchor="ctr"/>
          <a:lstStyle/>
          <a:p>
            <a:endParaRPr lang="en-US">
              <a:latin typeface="Century Gothic" panose="020B0502020202020204" pitchFamily="34" charset="0"/>
            </a:endParaRPr>
          </a:p>
        </p:txBody>
      </p:sp>
      <p:sp>
        <p:nvSpPr>
          <p:cNvPr id="8" name="Freeform 12">
            <a:extLst>
              <a:ext uri="{FF2B5EF4-FFF2-40B4-BE49-F238E27FC236}">
                <a16:creationId xmlns:a16="http://schemas.microsoft.com/office/drawing/2014/main" id="{2F85E24C-4AA3-ED59-1A44-D8F6F717D845}"/>
              </a:ext>
              <a:ext uri="{C183D7F6-B498-43B3-948B-1728B52AA6E4}">
                <adec:decorative xmlns:adec="http://schemas.microsoft.com/office/drawing/2017/decorative" val="1"/>
              </a:ext>
            </a:extLst>
          </p:cNvPr>
          <p:cNvSpPr>
            <a:spLocks noChangeArrowheads="1"/>
          </p:cNvSpPr>
          <p:nvPr/>
        </p:nvSpPr>
        <p:spPr bwMode="auto">
          <a:xfrm>
            <a:off x="909413" y="2257651"/>
            <a:ext cx="3248737" cy="1367769"/>
          </a:xfrm>
          <a:prstGeom prst="roundRect">
            <a:avLst>
              <a:gd name="adj" fmla="val 7947"/>
            </a:avLst>
          </a:prstGeom>
          <a:noFill/>
          <a:ln w="381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entury Gothic" panose="020B0502020202020204" pitchFamily="34" charset="0"/>
            </a:endParaRPr>
          </a:p>
        </p:txBody>
      </p:sp>
      <p:sp>
        <p:nvSpPr>
          <p:cNvPr id="9" name="Freeform 13">
            <a:extLst>
              <a:ext uri="{FF2B5EF4-FFF2-40B4-BE49-F238E27FC236}">
                <a16:creationId xmlns:a16="http://schemas.microsoft.com/office/drawing/2014/main" id="{1446594F-549F-3DCD-1E3E-B599FF05AFA1}"/>
              </a:ext>
              <a:ext uri="{C183D7F6-B498-43B3-948B-1728B52AA6E4}">
                <adec:decorative xmlns:adec="http://schemas.microsoft.com/office/drawing/2017/decorative" val="1"/>
              </a:ext>
            </a:extLst>
          </p:cNvPr>
          <p:cNvSpPr>
            <a:spLocks noChangeArrowheads="1"/>
          </p:cNvSpPr>
          <p:nvPr/>
        </p:nvSpPr>
        <p:spPr bwMode="auto">
          <a:xfrm>
            <a:off x="4507238" y="2266092"/>
            <a:ext cx="3248737" cy="1367769"/>
          </a:xfrm>
          <a:prstGeom prst="roundRect">
            <a:avLst>
              <a:gd name="adj" fmla="val 7705"/>
            </a:avLst>
          </a:prstGeom>
          <a:noFill/>
          <a:ln w="38100" cap="flat">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entury Gothic" panose="020B0502020202020204" pitchFamily="34" charset="0"/>
            </a:endParaRPr>
          </a:p>
        </p:txBody>
      </p:sp>
      <p:sp>
        <p:nvSpPr>
          <p:cNvPr id="10" name="Freeform 14">
            <a:extLst>
              <a:ext uri="{FF2B5EF4-FFF2-40B4-BE49-F238E27FC236}">
                <a16:creationId xmlns:a16="http://schemas.microsoft.com/office/drawing/2014/main" id="{B3BA92A0-0764-8E6D-9142-532C3BB6A5BE}"/>
              </a:ext>
              <a:ext uri="{C183D7F6-B498-43B3-948B-1728B52AA6E4}">
                <adec:decorative xmlns:adec="http://schemas.microsoft.com/office/drawing/2017/decorative" val="1"/>
              </a:ext>
            </a:extLst>
          </p:cNvPr>
          <p:cNvSpPr>
            <a:spLocks noChangeArrowheads="1"/>
          </p:cNvSpPr>
          <p:nvPr/>
        </p:nvSpPr>
        <p:spPr bwMode="auto">
          <a:xfrm>
            <a:off x="8105063" y="2266092"/>
            <a:ext cx="3248737" cy="1367769"/>
          </a:xfrm>
          <a:prstGeom prst="roundRect">
            <a:avLst>
              <a:gd name="adj" fmla="val 7947"/>
            </a:avLst>
          </a:prstGeom>
          <a:noFill/>
          <a:ln w="38100" cap="flat">
            <a:solidFill>
              <a:schemeClr val="accent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entury Gothic" panose="020B0502020202020204" pitchFamily="34" charset="0"/>
            </a:endParaRPr>
          </a:p>
        </p:txBody>
      </p:sp>
      <p:sp>
        <p:nvSpPr>
          <p:cNvPr id="11" name="Freeform 16">
            <a:extLst>
              <a:ext uri="{FF2B5EF4-FFF2-40B4-BE49-F238E27FC236}">
                <a16:creationId xmlns:a16="http://schemas.microsoft.com/office/drawing/2014/main" id="{D64D6902-C1B3-410A-C4A4-48C6488B9BC7}"/>
              </a:ext>
              <a:ext uri="{C183D7F6-B498-43B3-948B-1728B52AA6E4}">
                <adec:decorative xmlns:adec="http://schemas.microsoft.com/office/drawing/2017/decorative" val="1"/>
              </a:ext>
            </a:extLst>
          </p:cNvPr>
          <p:cNvSpPr>
            <a:spLocks noChangeArrowheads="1"/>
          </p:cNvSpPr>
          <p:nvPr/>
        </p:nvSpPr>
        <p:spPr bwMode="auto">
          <a:xfrm>
            <a:off x="4507238" y="3935978"/>
            <a:ext cx="3248737" cy="2556897"/>
          </a:xfrm>
          <a:prstGeom prst="roundRect">
            <a:avLst>
              <a:gd name="adj" fmla="val 7060"/>
            </a:avLst>
          </a:prstGeom>
          <a:solidFill>
            <a:schemeClr val="accent4"/>
          </a:solidFill>
          <a:ln w="25400">
            <a:noFill/>
          </a:ln>
          <a:effectLst/>
        </p:spPr>
        <p:txBody>
          <a:bodyPr wrap="none" anchor="ctr"/>
          <a:lstStyle/>
          <a:p>
            <a:endParaRPr lang="en-US">
              <a:latin typeface="Century Gothic" panose="020B0502020202020204" pitchFamily="34" charset="0"/>
            </a:endParaRPr>
          </a:p>
        </p:txBody>
      </p:sp>
      <p:sp>
        <p:nvSpPr>
          <p:cNvPr id="12" name="Freeform 18">
            <a:extLst>
              <a:ext uri="{FF2B5EF4-FFF2-40B4-BE49-F238E27FC236}">
                <a16:creationId xmlns:a16="http://schemas.microsoft.com/office/drawing/2014/main" id="{1F54B4C8-3A1B-2B06-1B82-23E5CA19ECC0}"/>
              </a:ext>
              <a:ext uri="{C183D7F6-B498-43B3-948B-1728B52AA6E4}">
                <adec:decorative xmlns:adec="http://schemas.microsoft.com/office/drawing/2017/decorative" val="1"/>
              </a:ext>
            </a:extLst>
          </p:cNvPr>
          <p:cNvSpPr>
            <a:spLocks noChangeArrowheads="1"/>
          </p:cNvSpPr>
          <p:nvPr/>
        </p:nvSpPr>
        <p:spPr bwMode="auto">
          <a:xfrm>
            <a:off x="8105063" y="3935979"/>
            <a:ext cx="3248737" cy="2556896"/>
          </a:xfrm>
          <a:prstGeom prst="roundRect">
            <a:avLst>
              <a:gd name="adj" fmla="val 7060"/>
            </a:avLst>
          </a:prstGeom>
          <a:solidFill>
            <a:schemeClr val="accent6"/>
          </a:solidFill>
          <a:ln w="25400">
            <a:noFill/>
          </a:ln>
          <a:effectLst/>
        </p:spPr>
        <p:txBody>
          <a:bodyPr wrap="none" anchor="ctr"/>
          <a:lstStyle/>
          <a:p>
            <a:endParaRPr lang="en-US">
              <a:latin typeface="Century Gothic" panose="020B0502020202020204" pitchFamily="34" charset="0"/>
            </a:endParaRPr>
          </a:p>
        </p:txBody>
      </p:sp>
      <p:sp>
        <p:nvSpPr>
          <p:cNvPr id="13" name="TextBox 12">
            <a:extLst>
              <a:ext uri="{FF2B5EF4-FFF2-40B4-BE49-F238E27FC236}">
                <a16:creationId xmlns:a16="http://schemas.microsoft.com/office/drawing/2014/main" id="{B007A580-D979-08A7-887B-D68C95FCD01D}"/>
              </a:ext>
            </a:extLst>
          </p:cNvPr>
          <p:cNvSpPr txBox="1"/>
          <p:nvPr/>
        </p:nvSpPr>
        <p:spPr>
          <a:xfrm>
            <a:off x="8166616" y="4673579"/>
            <a:ext cx="3125623" cy="830997"/>
          </a:xfrm>
          <a:prstGeom prst="rect">
            <a:avLst/>
          </a:prstGeom>
          <a:noFill/>
        </p:spPr>
        <p:txBody>
          <a:bodyPr wrap="square" rtlCol="0">
            <a:spAutoFit/>
          </a:bodyPr>
          <a:lstStyle/>
          <a:p>
            <a:pPr algn="ctr"/>
            <a:r>
              <a:rPr lang="en-US" sz="2400">
                <a:solidFill>
                  <a:schemeClr val="bg1"/>
                </a:solidFill>
                <a:ea typeface="+mn-lt"/>
                <a:cs typeface="+mn-lt"/>
              </a:rPr>
              <a:t>Remedy The Harm, Restore Equal Access</a:t>
            </a:r>
          </a:p>
        </p:txBody>
      </p:sp>
      <p:sp>
        <p:nvSpPr>
          <p:cNvPr id="14" name="TextBox 13">
            <a:extLst>
              <a:ext uri="{FF2B5EF4-FFF2-40B4-BE49-F238E27FC236}">
                <a16:creationId xmlns:a16="http://schemas.microsoft.com/office/drawing/2014/main" id="{B828F3F6-1EA6-D799-16E2-AB95CC77C9B2}"/>
              </a:ext>
            </a:extLst>
          </p:cNvPr>
          <p:cNvSpPr txBox="1"/>
          <p:nvPr/>
        </p:nvSpPr>
        <p:spPr>
          <a:xfrm>
            <a:off x="8299506" y="2596032"/>
            <a:ext cx="2859845" cy="553998"/>
          </a:xfrm>
          <a:prstGeom prst="rect">
            <a:avLst/>
          </a:prstGeom>
          <a:noFill/>
        </p:spPr>
        <p:txBody>
          <a:bodyPr wrap="square">
            <a:spAutoFit/>
          </a:bodyPr>
          <a:lstStyle/>
          <a:p>
            <a:pPr algn="ctr"/>
            <a:r>
              <a:rPr lang="en-US" sz="3000" spc="-15">
                <a:latin typeface="+mj-lt"/>
                <a:cs typeface="Poppins"/>
              </a:rPr>
              <a:t>REMEDY</a:t>
            </a:r>
          </a:p>
        </p:txBody>
      </p:sp>
      <p:sp>
        <p:nvSpPr>
          <p:cNvPr id="15" name="TextBox 14">
            <a:extLst>
              <a:ext uri="{FF2B5EF4-FFF2-40B4-BE49-F238E27FC236}">
                <a16:creationId xmlns:a16="http://schemas.microsoft.com/office/drawing/2014/main" id="{6FF7E80A-B656-358B-6EDD-A49F38A6E0F8}"/>
              </a:ext>
            </a:extLst>
          </p:cNvPr>
          <p:cNvSpPr txBox="1"/>
          <p:nvPr/>
        </p:nvSpPr>
        <p:spPr>
          <a:xfrm>
            <a:off x="4565617" y="4673580"/>
            <a:ext cx="3123027" cy="830997"/>
          </a:xfrm>
          <a:prstGeom prst="rect">
            <a:avLst/>
          </a:prstGeom>
          <a:noFill/>
        </p:spPr>
        <p:txBody>
          <a:bodyPr wrap="square" rtlCol="0">
            <a:spAutoFit/>
          </a:bodyPr>
          <a:lstStyle/>
          <a:p>
            <a:pPr algn="ctr"/>
            <a:r>
              <a:rPr lang="en-US" sz="2400">
                <a:solidFill>
                  <a:schemeClr val="bg1"/>
                </a:solidFill>
                <a:ea typeface="+mn-lt"/>
                <a:cs typeface="+mn-lt"/>
              </a:rPr>
              <a:t>Prevent The Recurrence</a:t>
            </a:r>
          </a:p>
        </p:txBody>
      </p:sp>
      <p:sp>
        <p:nvSpPr>
          <p:cNvPr id="16" name="TextBox 15">
            <a:extLst>
              <a:ext uri="{FF2B5EF4-FFF2-40B4-BE49-F238E27FC236}">
                <a16:creationId xmlns:a16="http://schemas.microsoft.com/office/drawing/2014/main" id="{34AB6755-4A9B-9A03-438D-FD3A0ACD2B36}"/>
              </a:ext>
            </a:extLst>
          </p:cNvPr>
          <p:cNvSpPr txBox="1"/>
          <p:nvPr/>
        </p:nvSpPr>
        <p:spPr>
          <a:xfrm>
            <a:off x="4697209" y="2596032"/>
            <a:ext cx="2859845" cy="553998"/>
          </a:xfrm>
          <a:prstGeom prst="rect">
            <a:avLst/>
          </a:prstGeom>
          <a:noFill/>
        </p:spPr>
        <p:txBody>
          <a:bodyPr wrap="square">
            <a:spAutoFit/>
          </a:bodyPr>
          <a:lstStyle/>
          <a:p>
            <a:pPr algn="ctr"/>
            <a:r>
              <a:rPr lang="en-US" sz="3000">
                <a:latin typeface="+mj-lt"/>
                <a:cs typeface="Poppins"/>
              </a:rPr>
              <a:t>PREVENT</a:t>
            </a:r>
          </a:p>
        </p:txBody>
      </p:sp>
      <p:sp>
        <p:nvSpPr>
          <p:cNvPr id="17" name="TextBox 16">
            <a:extLst>
              <a:ext uri="{FF2B5EF4-FFF2-40B4-BE49-F238E27FC236}">
                <a16:creationId xmlns:a16="http://schemas.microsoft.com/office/drawing/2014/main" id="{001C3BE4-845D-4EBF-658C-C4590A6D8885}"/>
              </a:ext>
            </a:extLst>
          </p:cNvPr>
          <p:cNvSpPr txBox="1"/>
          <p:nvPr/>
        </p:nvSpPr>
        <p:spPr>
          <a:xfrm>
            <a:off x="1034353" y="4673580"/>
            <a:ext cx="2998856" cy="830997"/>
          </a:xfrm>
          <a:prstGeom prst="rect">
            <a:avLst/>
          </a:prstGeom>
          <a:noFill/>
        </p:spPr>
        <p:txBody>
          <a:bodyPr wrap="square" rtlCol="0">
            <a:spAutoFit/>
          </a:bodyPr>
          <a:lstStyle/>
          <a:p>
            <a:pPr algn="ctr"/>
            <a:r>
              <a:rPr lang="en-US" sz="2400">
                <a:solidFill>
                  <a:schemeClr val="bg1"/>
                </a:solidFill>
                <a:ea typeface="+mn-lt"/>
                <a:cs typeface="+mn-lt"/>
              </a:rPr>
              <a:t>End The Harassment</a:t>
            </a:r>
          </a:p>
        </p:txBody>
      </p:sp>
      <p:sp>
        <p:nvSpPr>
          <p:cNvPr id="18" name="TextBox 17">
            <a:extLst>
              <a:ext uri="{FF2B5EF4-FFF2-40B4-BE49-F238E27FC236}">
                <a16:creationId xmlns:a16="http://schemas.microsoft.com/office/drawing/2014/main" id="{A62E6443-CEF4-7690-A0D0-87D5F029132E}"/>
              </a:ext>
            </a:extLst>
          </p:cNvPr>
          <p:cNvSpPr txBox="1"/>
          <p:nvPr/>
        </p:nvSpPr>
        <p:spPr>
          <a:xfrm>
            <a:off x="1576451" y="2596032"/>
            <a:ext cx="1914660" cy="553998"/>
          </a:xfrm>
          <a:prstGeom prst="rect">
            <a:avLst/>
          </a:prstGeom>
          <a:noFill/>
        </p:spPr>
        <p:txBody>
          <a:bodyPr wrap="square" lIns="91440" tIns="45720" rIns="91440" bIns="45720" rtlCol="0" anchor="b">
            <a:spAutoFit/>
          </a:bodyPr>
          <a:lstStyle/>
          <a:p>
            <a:pPr algn="ctr"/>
            <a:r>
              <a:rPr lang="en-US" sz="3000">
                <a:latin typeface="+mj-lt"/>
                <a:cs typeface="Poppins"/>
              </a:rPr>
              <a:t>END</a:t>
            </a:r>
          </a:p>
        </p:txBody>
      </p:sp>
      <p:pic>
        <p:nvPicPr>
          <p:cNvPr id="19" name="Picture 18" descr="Grand River Solutions Logo">
            <a:extLst>
              <a:ext uri="{FF2B5EF4-FFF2-40B4-BE49-F238E27FC236}">
                <a16:creationId xmlns:a16="http://schemas.microsoft.com/office/drawing/2014/main" id="{AF36817B-1018-7425-D983-99EC26E289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Tree>
    <p:extLst>
      <p:ext uri="{BB962C8B-B14F-4D97-AF65-F5344CB8AC3E}">
        <p14:creationId xmlns:p14="http://schemas.microsoft.com/office/powerpoint/2010/main" val="2754872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D5CBA3-DB82-3304-328C-A59D38B8E69A}"/>
              </a:ext>
            </a:extLst>
          </p:cNvPr>
          <p:cNvSpPr>
            <a:spLocks noGrp="1"/>
          </p:cNvSpPr>
          <p:nvPr>
            <p:ph idx="1"/>
          </p:nvPr>
        </p:nvSpPr>
        <p:spPr>
          <a:solidFill>
            <a:schemeClr val="accent1"/>
          </a:solidFill>
        </p:spPr>
        <p:txBody>
          <a:bodyPr vert="horz" lIns="182843" tIns="182880" rIns="182843" bIns="182880" rtlCol="0" anchor="ctr">
            <a:normAutofit/>
          </a:bodyPr>
          <a:lstStyle/>
          <a:p>
            <a:pPr marL="0" lvl="0" indent="0" algn="ctr">
              <a:buNone/>
            </a:pPr>
            <a:r>
              <a:rPr lang="en-US" sz="3600" b="0" i="0">
                <a:solidFill>
                  <a:schemeClr val="bg1"/>
                </a:solidFill>
              </a:rPr>
              <a:t>Who is valued, who is not?</a:t>
            </a:r>
          </a:p>
        </p:txBody>
      </p:sp>
      <p:sp>
        <p:nvSpPr>
          <p:cNvPr id="7" name="Content Placeholder 6">
            <a:extLst>
              <a:ext uri="{FF2B5EF4-FFF2-40B4-BE49-F238E27FC236}">
                <a16:creationId xmlns:a16="http://schemas.microsoft.com/office/drawing/2014/main" id="{EB3823DA-F5E7-1103-90F8-6F99398550F7}"/>
              </a:ext>
            </a:extLst>
          </p:cNvPr>
          <p:cNvSpPr>
            <a:spLocks noGrp="1"/>
          </p:cNvSpPr>
          <p:nvPr>
            <p:ph sz="quarter" idx="12"/>
          </p:nvPr>
        </p:nvSpPr>
        <p:spPr>
          <a:xfrm>
            <a:off x="6344194" y="1825624"/>
            <a:ext cx="5009605" cy="3606987"/>
          </a:xfrm>
          <a:solidFill>
            <a:schemeClr val="accent4"/>
          </a:solidFill>
        </p:spPr>
        <p:txBody>
          <a:bodyPr vert="horz" lIns="182843" tIns="182880" rIns="182843" bIns="182880" rtlCol="0" anchor="ctr">
            <a:normAutofit/>
          </a:bodyPr>
          <a:lstStyle/>
          <a:p>
            <a:pPr marL="0" lvl="0" indent="0" algn="ctr">
              <a:buNone/>
            </a:pPr>
            <a:r>
              <a:rPr lang="en-US" sz="3600" b="0" i="0">
                <a:solidFill>
                  <a:schemeClr val="bg1"/>
                </a:solidFill>
              </a:rPr>
              <a:t>Community values?</a:t>
            </a:r>
          </a:p>
        </p:txBody>
      </p:sp>
      <p:sp>
        <p:nvSpPr>
          <p:cNvPr id="2" name="Title 1">
            <a:extLst>
              <a:ext uri="{FF2B5EF4-FFF2-40B4-BE49-F238E27FC236}">
                <a16:creationId xmlns:a16="http://schemas.microsoft.com/office/drawing/2014/main" id="{01446063-2084-41C2-B481-16881D05C59E}"/>
              </a:ext>
            </a:extLst>
          </p:cNvPr>
          <p:cNvSpPr>
            <a:spLocks noGrp="1"/>
          </p:cNvSpPr>
          <p:nvPr>
            <p:ph type="title"/>
          </p:nvPr>
        </p:nvSpPr>
        <p:spPr>
          <a:xfrm>
            <a:off x="990601" y="491990"/>
            <a:ext cx="10515600" cy="936465"/>
          </a:xfrm>
        </p:spPr>
        <p:txBody>
          <a:bodyPr>
            <a:normAutofit fontScale="90000"/>
          </a:bodyPr>
          <a:lstStyle/>
          <a:p>
            <a:r>
              <a:rPr lang="en-US"/>
              <a:t>What Does the Sanction “Say”?</a:t>
            </a:r>
          </a:p>
        </p:txBody>
      </p:sp>
    </p:spTree>
    <p:extLst>
      <p:ext uri="{BB962C8B-B14F-4D97-AF65-F5344CB8AC3E}">
        <p14:creationId xmlns:p14="http://schemas.microsoft.com/office/powerpoint/2010/main" val="3201092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C65014-B840-5F82-C788-81B16F2F2622}"/>
              </a:ext>
            </a:extLst>
          </p:cNvPr>
          <p:cNvSpPr>
            <a:spLocks noGrp="1"/>
          </p:cNvSpPr>
          <p:nvPr>
            <p:ph type="title"/>
          </p:nvPr>
        </p:nvSpPr>
        <p:spPr>
          <a:xfrm>
            <a:off x="0" y="365125"/>
            <a:ext cx="12192000" cy="1325563"/>
          </a:xfrm>
        </p:spPr>
        <p:txBody>
          <a:bodyPr/>
          <a:lstStyle/>
          <a:p>
            <a:pPr algn="ctr"/>
            <a:r>
              <a:rPr lang="en-US" b="1"/>
              <a:t>The Sanction Does Not Undo the Finding</a:t>
            </a:r>
          </a:p>
        </p:txBody>
      </p:sp>
      <p:sp>
        <p:nvSpPr>
          <p:cNvPr id="2" name="Oval 1">
            <a:extLst>
              <a:ext uri="{FF2B5EF4-FFF2-40B4-BE49-F238E27FC236}">
                <a16:creationId xmlns:a16="http://schemas.microsoft.com/office/drawing/2014/main" id="{E8FB4E3A-AB59-CF59-6561-F9853F495066}"/>
              </a:ext>
            </a:extLst>
          </p:cNvPr>
          <p:cNvSpPr/>
          <p:nvPr/>
        </p:nvSpPr>
        <p:spPr>
          <a:xfrm>
            <a:off x="7137561" y="2003614"/>
            <a:ext cx="1830537" cy="18305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4759FC-D483-52E4-9402-F97E6F2B2917}"/>
              </a:ext>
            </a:extLst>
          </p:cNvPr>
          <p:cNvSpPr txBox="1"/>
          <p:nvPr/>
        </p:nvSpPr>
        <p:spPr>
          <a:xfrm>
            <a:off x="1928229" y="4341153"/>
            <a:ext cx="3962399" cy="1938992"/>
          </a:xfrm>
          <a:prstGeom prst="rect">
            <a:avLst/>
          </a:prstGeom>
          <a:noFill/>
          <a:ln w="38100">
            <a:solidFill>
              <a:schemeClr val="accent2">
                <a:alpha val="50000"/>
              </a:schemeClr>
            </a:solidFill>
          </a:ln>
        </p:spPr>
        <p:txBody>
          <a:bodyPr wrap="square" lIns="91440" tIns="45720" rIns="91440" bIns="45720" rtlCol="0" anchor="t">
            <a:spAutoFit/>
          </a:bodyPr>
          <a:lstStyle/>
          <a:p>
            <a:pPr algn="ctr">
              <a:defRPr cap="all"/>
            </a:pPr>
            <a:endParaRPr lang="en-US" sz="2400">
              <a:latin typeface="Century Gothic"/>
              <a:ea typeface="Open Sans"/>
              <a:cs typeface="Open Sans"/>
            </a:endParaRPr>
          </a:p>
          <a:p>
            <a:pPr lvl="0" algn="ctr">
              <a:lnSpc>
                <a:spcPct val="100000"/>
              </a:lnSpc>
              <a:defRPr cap="all"/>
            </a:pPr>
            <a:r>
              <a:rPr lang="en-US" sz="2400" cap="none" baseline="0">
                <a:latin typeface="Century Gothic"/>
                <a:ea typeface="Open Sans"/>
                <a:cs typeface="Open Sans"/>
              </a:rPr>
              <a:t>No lesser sanction if you disagree with findings</a:t>
            </a:r>
            <a:endParaRPr lang="en-US" sz="2400">
              <a:latin typeface="Century Gothic"/>
              <a:ea typeface="Open Sans"/>
              <a:cs typeface="Open Sans"/>
            </a:endParaRPr>
          </a:p>
          <a:p>
            <a:pPr lvl="0" algn="ctr">
              <a:lnSpc>
                <a:spcPct val="100000"/>
              </a:lnSpc>
              <a:defRPr cap="all"/>
            </a:pPr>
            <a:endParaRPr lang="en-US" sz="2400" cap="none" baseline="0">
              <a:latin typeface="Century Gothic" panose="020B0502020202020204" pitchFamily="34" charset="0"/>
              <a:ea typeface="Open Sans"/>
              <a:cs typeface="Open Sans"/>
            </a:endParaRPr>
          </a:p>
          <a:p>
            <a:pPr lvl="0" algn="ctr">
              <a:lnSpc>
                <a:spcPct val="100000"/>
              </a:lnSpc>
              <a:defRPr cap="all"/>
            </a:pPr>
            <a:endParaRPr lang="en-US" sz="2400" cap="none" baseline="0">
              <a:latin typeface="Century Gothic" panose="020B0502020202020204" pitchFamily="34" charset="0"/>
              <a:ea typeface="Open Sans"/>
              <a:cs typeface="Open Sans"/>
            </a:endParaRPr>
          </a:p>
        </p:txBody>
      </p:sp>
      <p:sp>
        <p:nvSpPr>
          <p:cNvPr id="6" name="TextBox 5">
            <a:extLst>
              <a:ext uri="{FF2B5EF4-FFF2-40B4-BE49-F238E27FC236}">
                <a16:creationId xmlns:a16="http://schemas.microsoft.com/office/drawing/2014/main" id="{CD31DCC4-2C93-780C-8867-27096A4FB646}"/>
              </a:ext>
            </a:extLst>
          </p:cNvPr>
          <p:cNvSpPr txBox="1"/>
          <p:nvPr/>
        </p:nvSpPr>
        <p:spPr>
          <a:xfrm>
            <a:off x="6071631" y="4341153"/>
            <a:ext cx="3962399" cy="1938992"/>
          </a:xfrm>
          <a:prstGeom prst="rect">
            <a:avLst/>
          </a:prstGeom>
          <a:noFill/>
          <a:ln w="38100">
            <a:solidFill>
              <a:schemeClr val="accent3">
                <a:alpha val="50000"/>
              </a:schemeClr>
            </a:solidFill>
          </a:ln>
        </p:spPr>
        <p:txBody>
          <a:bodyPr wrap="square" lIns="91440" tIns="45720" rIns="91440" bIns="45720" rtlCol="0" anchor="t">
            <a:spAutoFit/>
          </a:bodyPr>
          <a:lstStyle/>
          <a:p>
            <a:pPr algn="ctr">
              <a:defRPr cap="all"/>
            </a:pPr>
            <a:endParaRPr lang="en-US" sz="2400">
              <a:latin typeface="Century Gothic"/>
              <a:ea typeface="Open Sans"/>
              <a:cs typeface="Open Sans"/>
            </a:endParaRPr>
          </a:p>
          <a:p>
            <a:pPr lvl="0" algn="ctr">
              <a:lnSpc>
                <a:spcPct val="100000"/>
              </a:lnSpc>
              <a:defRPr cap="all"/>
            </a:pPr>
            <a:r>
              <a:rPr lang="en-US" sz="2400" cap="none" baseline="0">
                <a:latin typeface="Century Gothic"/>
                <a:ea typeface="Open Sans"/>
                <a:cs typeface="Open Sans"/>
              </a:rPr>
              <a:t>Sanctioning officer must assume findings are correct</a:t>
            </a:r>
            <a:endParaRPr lang="en-US">
              <a:latin typeface="Century Gothic"/>
            </a:endParaRPr>
          </a:p>
          <a:p>
            <a:pPr lvl="0" algn="ctr">
              <a:lnSpc>
                <a:spcPct val="100000"/>
              </a:lnSpc>
              <a:defRPr cap="all"/>
            </a:pPr>
            <a:endParaRPr lang="en-US" sz="2400" cap="none" baseline="0">
              <a:latin typeface="Century Gothic" panose="020B0502020202020204" pitchFamily="34" charset="0"/>
              <a:ea typeface="Open Sans"/>
              <a:cs typeface="Open Sans"/>
            </a:endParaRPr>
          </a:p>
        </p:txBody>
      </p:sp>
      <p:sp>
        <p:nvSpPr>
          <p:cNvPr id="8" name="Oval 7">
            <a:extLst>
              <a:ext uri="{FF2B5EF4-FFF2-40B4-BE49-F238E27FC236}">
                <a16:creationId xmlns:a16="http://schemas.microsoft.com/office/drawing/2014/main" id="{5BEC3BEE-3F14-BE14-CFE0-C1A23F7049C9}"/>
              </a:ext>
            </a:extLst>
          </p:cNvPr>
          <p:cNvSpPr/>
          <p:nvPr/>
        </p:nvSpPr>
        <p:spPr>
          <a:xfrm>
            <a:off x="2997705" y="2003614"/>
            <a:ext cx="1830537" cy="1830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dge Cross with solid fill">
            <a:extLst>
              <a:ext uri="{FF2B5EF4-FFF2-40B4-BE49-F238E27FC236}">
                <a16:creationId xmlns:a16="http://schemas.microsoft.com/office/drawing/2014/main" id="{9FFB8BD2-27C9-167F-FDC8-F87F4ECA8BE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455774" y="2446996"/>
            <a:ext cx="914400" cy="914400"/>
          </a:xfrm>
          <a:prstGeom prst="rect">
            <a:avLst/>
          </a:prstGeom>
        </p:spPr>
      </p:pic>
      <p:pic>
        <p:nvPicPr>
          <p:cNvPr id="16" name="Graphic 15" descr="Bullseye with solid fill">
            <a:extLst>
              <a:ext uri="{FF2B5EF4-FFF2-40B4-BE49-F238E27FC236}">
                <a16:creationId xmlns:a16="http://schemas.microsoft.com/office/drawing/2014/main" id="{DDD417BA-BD2A-3514-2CBB-79670B34EDE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632700" y="2458341"/>
            <a:ext cx="914400" cy="914400"/>
          </a:xfrm>
          <a:prstGeom prst="rect">
            <a:avLst/>
          </a:prstGeom>
        </p:spPr>
      </p:pic>
      <p:pic>
        <p:nvPicPr>
          <p:cNvPr id="9" name="Picture 8" descr="Grand River Solutions Logo">
            <a:extLst>
              <a:ext uri="{FF2B5EF4-FFF2-40B4-BE49-F238E27FC236}">
                <a16:creationId xmlns:a16="http://schemas.microsoft.com/office/drawing/2014/main" id="{24553125-4FB1-C6B3-C3E9-DC03EE2727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Tree>
    <p:extLst>
      <p:ext uri="{BB962C8B-B14F-4D97-AF65-F5344CB8AC3E}">
        <p14:creationId xmlns:p14="http://schemas.microsoft.com/office/powerpoint/2010/main" val="2138621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524C09-9088-8640-8BA8-EF5E452241CA}"/>
              </a:ext>
            </a:extLst>
          </p:cNvPr>
          <p:cNvSpPr>
            <a:spLocks noGrp="1"/>
          </p:cNvSpPr>
          <p:nvPr>
            <p:ph type="title"/>
          </p:nvPr>
        </p:nvSpPr>
        <p:spPr/>
        <p:txBody>
          <a:bodyPr>
            <a:noAutofit/>
          </a:bodyPr>
          <a:lstStyle/>
          <a:p>
            <a:r>
              <a:rPr lang="en-US">
                <a:latin typeface="Century Gothic" panose="020B0502020202020204" pitchFamily="34" charset="0"/>
                <a:ea typeface="Open Sans Semibold" panose="020B0606030504020204" pitchFamily="34" charset="0"/>
                <a:cs typeface="Open Sans Semibold" panose="020B0606030504020204" pitchFamily="34" charset="0"/>
              </a:rPr>
              <a:t>Sanctions Are Now Wrong Because Finding Was Wrong</a:t>
            </a:r>
          </a:p>
        </p:txBody>
      </p:sp>
      <p:sp>
        <p:nvSpPr>
          <p:cNvPr id="3" name="Content Placeholder 2">
            <a:extLst>
              <a:ext uri="{FF2B5EF4-FFF2-40B4-BE49-F238E27FC236}">
                <a16:creationId xmlns:a16="http://schemas.microsoft.com/office/drawing/2014/main" id="{469AC816-77F2-72FD-F369-255F67E08A6D}"/>
              </a:ext>
            </a:extLst>
          </p:cNvPr>
          <p:cNvSpPr>
            <a:spLocks noGrp="1"/>
          </p:cNvSpPr>
          <p:nvPr>
            <p:ph sz="quarter" idx="10"/>
          </p:nvPr>
        </p:nvSpPr>
        <p:spPr>
          <a:xfrm>
            <a:off x="1427139" y="2014331"/>
            <a:ext cx="8879817" cy="1219200"/>
          </a:xfrm>
        </p:spPr>
        <p:txBody>
          <a:bodyPr>
            <a:normAutofit/>
          </a:bodyPr>
          <a:lstStyle/>
          <a:p>
            <a:pPr marL="0" indent="0">
              <a:lnSpc>
                <a:spcPct val="100000"/>
              </a:lnSpc>
              <a:buNone/>
            </a:pPr>
            <a:r>
              <a:rPr kumimoji="0" lang="en-US" sz="2800" u="none" strike="noStrike" kern="1200" cap="none" spc="0" normalizeH="0" baseline="0" noProof="0">
                <a:ln>
                  <a:noFill/>
                </a:ln>
                <a:effectLst/>
                <a:uLnTx/>
                <a:uFillTx/>
                <a:latin typeface="+mn-lt"/>
                <a:ea typeface="Open Sans" panose="020B0606030504020204" pitchFamily="34" charset="0"/>
                <a:cs typeface="Open Sans" panose="020B0606030504020204" pitchFamily="34" charset="0"/>
              </a:rPr>
              <a:t>Does appeals officer determine new sanction, or send case back for appropriate determinations?</a:t>
            </a:r>
            <a:endParaRPr kumimoji="0" lang="en-US" sz="2800" u="none" strike="noStrike" kern="1200" cap="none" spc="0" normalizeH="0" baseline="0" noProof="0">
              <a:ln>
                <a:noFill/>
              </a:ln>
              <a:effectLst/>
              <a:uLnTx/>
              <a:uFillTx/>
              <a:latin typeface="+mn-lt"/>
              <a:ea typeface="Open Sans" panose="020B0606030504020204" pitchFamily="34" charset="0"/>
              <a:cs typeface="Open Sans" panose="020B0606030504020204" pitchFamily="34" charset="0"/>
              <a:sym typeface="Helvetica Light"/>
            </a:endParaRPr>
          </a:p>
          <a:p>
            <a:pPr>
              <a:lnSpc>
                <a:spcPct val="100000"/>
              </a:lnSpc>
            </a:pPr>
            <a:endParaRPr lang="en-US" sz="2800">
              <a:latin typeface="+mn-lt"/>
            </a:endParaRPr>
          </a:p>
        </p:txBody>
      </p:sp>
      <p:pic>
        <p:nvPicPr>
          <p:cNvPr id="5" name="Picture 4" descr="Quizzical burrowing owl looking forward">
            <a:extLst>
              <a:ext uri="{FF2B5EF4-FFF2-40B4-BE49-F238E27FC236}">
                <a16:creationId xmlns:a16="http://schemas.microsoft.com/office/drawing/2014/main" id="{A796D30F-C7BF-D902-FB76-76DEC01F2EF7}"/>
              </a:ext>
            </a:extLst>
          </p:cNvPr>
          <p:cNvPicPr>
            <a:picLocks noChangeAspect="1"/>
          </p:cNvPicPr>
          <p:nvPr/>
        </p:nvPicPr>
        <p:blipFill>
          <a:blip r:embed="rId3"/>
          <a:stretch>
            <a:fillRect/>
          </a:stretch>
        </p:blipFill>
        <p:spPr>
          <a:xfrm>
            <a:off x="1427139" y="3428999"/>
            <a:ext cx="4357725" cy="3025725"/>
          </a:xfrm>
          <a:prstGeom prst="rect">
            <a:avLst/>
          </a:prstGeom>
        </p:spPr>
      </p:pic>
      <p:pic>
        <p:nvPicPr>
          <p:cNvPr id="6" name="Picture 5" descr="Quizzical burrowing owl looking forward">
            <a:extLst>
              <a:ext uri="{FF2B5EF4-FFF2-40B4-BE49-F238E27FC236}">
                <a16:creationId xmlns:a16="http://schemas.microsoft.com/office/drawing/2014/main" id="{4C2EBF74-A350-BCAD-EE98-77A5AD61AE6D}"/>
              </a:ext>
            </a:extLst>
          </p:cNvPr>
          <p:cNvPicPr>
            <a:picLocks noChangeAspect="1"/>
          </p:cNvPicPr>
          <p:nvPr/>
        </p:nvPicPr>
        <p:blipFill>
          <a:blip r:embed="rId3"/>
          <a:stretch>
            <a:fillRect/>
          </a:stretch>
        </p:blipFill>
        <p:spPr>
          <a:xfrm flipH="1">
            <a:off x="6379555" y="3428999"/>
            <a:ext cx="4357725" cy="3025725"/>
          </a:xfrm>
          <a:prstGeom prst="rect">
            <a:avLst/>
          </a:prstGeom>
        </p:spPr>
      </p:pic>
    </p:spTree>
    <p:extLst>
      <p:ext uri="{BB962C8B-B14F-4D97-AF65-F5344CB8AC3E}">
        <p14:creationId xmlns:p14="http://schemas.microsoft.com/office/powerpoint/2010/main" val="1767525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097D-0A6A-B6CE-5A6B-EA68A7DF195E}"/>
              </a:ext>
            </a:extLst>
          </p:cNvPr>
          <p:cNvSpPr>
            <a:spLocks noGrp="1"/>
          </p:cNvSpPr>
          <p:nvPr>
            <p:ph type="title"/>
          </p:nvPr>
        </p:nvSpPr>
        <p:spPr>
          <a:xfrm>
            <a:off x="838200" y="1"/>
            <a:ext cx="10515601" cy="1690692"/>
          </a:xfrm>
        </p:spPr>
        <p:txBody>
          <a:bodyPr/>
          <a:lstStyle/>
          <a:p>
            <a:r>
              <a:rPr lang="en-US" b="1"/>
              <a:t>Sanctioning Considerations</a:t>
            </a:r>
          </a:p>
        </p:txBody>
      </p:sp>
      <p:sp>
        <p:nvSpPr>
          <p:cNvPr id="4" name="Rectangle 3">
            <a:extLst>
              <a:ext uri="{FF2B5EF4-FFF2-40B4-BE49-F238E27FC236}">
                <a16:creationId xmlns:a16="http://schemas.microsoft.com/office/drawing/2014/main" id="{1736FDB5-B6C9-B82A-3C01-DA3E546DE105}"/>
              </a:ext>
            </a:extLst>
          </p:cNvPr>
          <p:cNvSpPr/>
          <p:nvPr/>
        </p:nvSpPr>
        <p:spPr>
          <a:xfrm>
            <a:off x="838200" y="1755432"/>
            <a:ext cx="8778460" cy="8251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rPr>
              <a:t>Expulsion/Termination not required</a:t>
            </a:r>
          </a:p>
        </p:txBody>
      </p:sp>
      <p:sp>
        <p:nvSpPr>
          <p:cNvPr id="5" name="Rectangle 4">
            <a:extLst>
              <a:ext uri="{FF2B5EF4-FFF2-40B4-BE49-F238E27FC236}">
                <a16:creationId xmlns:a16="http://schemas.microsoft.com/office/drawing/2014/main" id="{341404FE-0EBC-D8E4-D54C-B75AD6211F2A}"/>
              </a:ext>
            </a:extLst>
          </p:cNvPr>
          <p:cNvSpPr/>
          <p:nvPr/>
        </p:nvSpPr>
        <p:spPr>
          <a:xfrm>
            <a:off x="1549400" y="3016251"/>
            <a:ext cx="8499060" cy="8251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Must be able to articulate why the action taken is reasonably calculated to end the harassment</a:t>
            </a:r>
          </a:p>
        </p:txBody>
      </p:sp>
      <p:sp>
        <p:nvSpPr>
          <p:cNvPr id="6" name="Rectangle 5">
            <a:extLst>
              <a:ext uri="{FF2B5EF4-FFF2-40B4-BE49-F238E27FC236}">
                <a16:creationId xmlns:a16="http://schemas.microsoft.com/office/drawing/2014/main" id="{C47511FF-D569-E189-A1A4-DFE57F55D553}"/>
              </a:ext>
            </a:extLst>
          </p:cNvPr>
          <p:cNvSpPr/>
          <p:nvPr/>
        </p:nvSpPr>
        <p:spPr>
          <a:xfrm>
            <a:off x="2222500" y="4279280"/>
            <a:ext cx="8343900" cy="8251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ea typeface="Open Sans" panose="020B0606030504020204" pitchFamily="34" charset="0"/>
                <a:cs typeface="Open Sans" panose="020B0606030504020204" pitchFamily="34" charset="0"/>
              </a:rPr>
              <a:t>Must be able to articulate why the action is reasonably calculated  to prevent the recurrence</a:t>
            </a:r>
          </a:p>
        </p:txBody>
      </p:sp>
      <p:sp>
        <p:nvSpPr>
          <p:cNvPr id="7" name="Rectangle 6">
            <a:extLst>
              <a:ext uri="{FF2B5EF4-FFF2-40B4-BE49-F238E27FC236}">
                <a16:creationId xmlns:a16="http://schemas.microsoft.com/office/drawing/2014/main" id="{3F74ACF1-5B5B-BFC0-AF48-DDAEDD6AD3CA}"/>
              </a:ext>
            </a:extLst>
          </p:cNvPr>
          <p:cNvSpPr/>
          <p:nvPr/>
        </p:nvSpPr>
        <p:spPr>
          <a:xfrm>
            <a:off x="2908300" y="5540099"/>
            <a:ext cx="8140700" cy="8251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Remedy:  To restore or preserve equal access; implemented by Title IX Coordinator.</a:t>
            </a:r>
          </a:p>
        </p:txBody>
      </p:sp>
      <p:sp>
        <p:nvSpPr>
          <p:cNvPr id="9" name="Down Arrow 8">
            <a:extLst>
              <a:ext uri="{FF2B5EF4-FFF2-40B4-BE49-F238E27FC236}">
                <a16:creationId xmlns:a16="http://schemas.microsoft.com/office/drawing/2014/main" id="{4ACE5FA4-39DD-C530-5F4D-387755F3ABCC}"/>
              </a:ext>
            </a:extLst>
          </p:cNvPr>
          <p:cNvSpPr/>
          <p:nvPr/>
        </p:nvSpPr>
        <p:spPr>
          <a:xfrm>
            <a:off x="9213020" y="2515842"/>
            <a:ext cx="314740" cy="49171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8A10A157-FCDD-1BC3-09E4-864DF820782B}"/>
              </a:ext>
            </a:extLst>
          </p:cNvPr>
          <p:cNvSpPr/>
          <p:nvPr/>
        </p:nvSpPr>
        <p:spPr>
          <a:xfrm>
            <a:off x="9733720" y="3785359"/>
            <a:ext cx="314740" cy="49171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515BE327-219F-435E-F4BE-958183671D88}"/>
              </a:ext>
            </a:extLst>
          </p:cNvPr>
          <p:cNvSpPr/>
          <p:nvPr/>
        </p:nvSpPr>
        <p:spPr>
          <a:xfrm>
            <a:off x="10251660" y="5048388"/>
            <a:ext cx="314740" cy="49171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579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4D46-A3E9-FD74-71AA-E34695786C1A}"/>
              </a:ext>
            </a:extLst>
          </p:cNvPr>
          <p:cNvSpPr>
            <a:spLocks noGrp="1"/>
          </p:cNvSpPr>
          <p:nvPr>
            <p:ph type="title"/>
          </p:nvPr>
        </p:nvSpPr>
        <p:spPr>
          <a:xfrm>
            <a:off x="584200" y="2766218"/>
            <a:ext cx="3302000" cy="1325563"/>
          </a:xfrm>
        </p:spPr>
        <p:txBody>
          <a:bodyPr>
            <a:normAutofit fontScale="90000"/>
          </a:bodyPr>
          <a:lstStyle/>
          <a:p>
            <a:r>
              <a:rPr lang="en-US" b="1"/>
              <a:t>Factors to Consider</a:t>
            </a:r>
          </a:p>
        </p:txBody>
      </p:sp>
      <p:sp>
        <p:nvSpPr>
          <p:cNvPr id="4" name="Rectangle 3">
            <a:extLst>
              <a:ext uri="{FF2B5EF4-FFF2-40B4-BE49-F238E27FC236}">
                <a16:creationId xmlns:a16="http://schemas.microsoft.com/office/drawing/2014/main" id="{6C84CEFB-436F-29EB-3FFB-6B82E48A2315}"/>
              </a:ext>
            </a:extLst>
          </p:cNvPr>
          <p:cNvSpPr/>
          <p:nvPr/>
        </p:nvSpPr>
        <p:spPr>
          <a:xfrm>
            <a:off x="3886200" y="1181100"/>
            <a:ext cx="762000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rPr>
              <a:t>Impact</a:t>
            </a:r>
          </a:p>
        </p:txBody>
      </p:sp>
      <p:sp>
        <p:nvSpPr>
          <p:cNvPr id="5" name="Rectangle 4">
            <a:extLst>
              <a:ext uri="{FF2B5EF4-FFF2-40B4-BE49-F238E27FC236}">
                <a16:creationId xmlns:a16="http://schemas.microsoft.com/office/drawing/2014/main" id="{B00A9A1B-152E-D8C0-1F5D-A694A4696942}"/>
              </a:ext>
            </a:extLst>
          </p:cNvPr>
          <p:cNvSpPr/>
          <p:nvPr/>
        </p:nvSpPr>
        <p:spPr>
          <a:xfrm>
            <a:off x="4234070" y="2133876"/>
            <a:ext cx="727213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Past Conduct</a:t>
            </a:r>
          </a:p>
        </p:txBody>
      </p:sp>
      <p:sp>
        <p:nvSpPr>
          <p:cNvPr id="6" name="Rectangle 5">
            <a:extLst>
              <a:ext uri="{FF2B5EF4-FFF2-40B4-BE49-F238E27FC236}">
                <a16:creationId xmlns:a16="http://schemas.microsoft.com/office/drawing/2014/main" id="{5E01D651-24A6-E6C9-96F7-105756143D1C}"/>
              </a:ext>
            </a:extLst>
          </p:cNvPr>
          <p:cNvSpPr/>
          <p:nvPr/>
        </p:nvSpPr>
        <p:spPr>
          <a:xfrm>
            <a:off x="4572000" y="3086100"/>
            <a:ext cx="69342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300">
                <a:latin typeface="+mj-lt"/>
                <a:ea typeface="Open Sans" panose="020B0606030504020204" pitchFamily="34" charset="0"/>
                <a:cs typeface="Open Sans" panose="020B0606030504020204" pitchFamily="34" charset="0"/>
              </a:rPr>
              <a:t>Multiple violations</a:t>
            </a:r>
          </a:p>
        </p:txBody>
      </p:sp>
      <p:sp>
        <p:nvSpPr>
          <p:cNvPr id="7" name="Rectangle 6">
            <a:extLst>
              <a:ext uri="{FF2B5EF4-FFF2-40B4-BE49-F238E27FC236}">
                <a16:creationId xmlns:a16="http://schemas.microsoft.com/office/drawing/2014/main" id="{9982CD2E-02FD-5FE6-D53F-922037F72BBC}"/>
              </a:ext>
            </a:extLst>
          </p:cNvPr>
          <p:cNvSpPr/>
          <p:nvPr/>
        </p:nvSpPr>
        <p:spPr>
          <a:xfrm>
            <a:off x="4234070" y="4039533"/>
            <a:ext cx="727213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Abuse of power/position</a:t>
            </a:r>
          </a:p>
        </p:txBody>
      </p:sp>
      <p:sp>
        <p:nvSpPr>
          <p:cNvPr id="8" name="Rectangle 7">
            <a:extLst>
              <a:ext uri="{FF2B5EF4-FFF2-40B4-BE49-F238E27FC236}">
                <a16:creationId xmlns:a16="http://schemas.microsoft.com/office/drawing/2014/main" id="{06AEBBA1-5889-45B1-0755-25264CF8E130}"/>
              </a:ext>
            </a:extLst>
          </p:cNvPr>
          <p:cNvSpPr/>
          <p:nvPr/>
        </p:nvSpPr>
        <p:spPr>
          <a:xfrm>
            <a:off x="3886200" y="4992966"/>
            <a:ext cx="7620000" cy="685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rtl="0"/>
            <a:r>
              <a:rPr lang="en-US" sz="2300">
                <a:latin typeface="+mj-lt"/>
                <a:ea typeface="Open Sans" panose="020B0606030504020204" pitchFamily="34" charset="0"/>
                <a:cs typeface="Open Sans" panose="020B0606030504020204" pitchFamily="34" charset="0"/>
              </a:rPr>
              <a:t>Enhancements: filming the act, predation, weapon</a:t>
            </a:r>
          </a:p>
        </p:txBody>
      </p:sp>
      <p:pic>
        <p:nvPicPr>
          <p:cNvPr id="10" name="Picture 9" descr="Grand River Solutions Logo">
            <a:extLst>
              <a:ext uri="{FF2B5EF4-FFF2-40B4-BE49-F238E27FC236}">
                <a16:creationId xmlns:a16="http://schemas.microsoft.com/office/drawing/2014/main" id="{E32802C0-B90F-0999-A4A2-94595B5C9C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4686" y="6556578"/>
            <a:ext cx="4257580" cy="301422"/>
          </a:xfrm>
          <a:prstGeom prst="rect">
            <a:avLst/>
          </a:prstGeom>
        </p:spPr>
      </p:pic>
    </p:spTree>
    <p:extLst>
      <p:ext uri="{BB962C8B-B14F-4D97-AF65-F5344CB8AC3E}">
        <p14:creationId xmlns:p14="http://schemas.microsoft.com/office/powerpoint/2010/main" val="3493328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E1219-6B64-A3A3-95C0-BF21DA9937F8}"/>
              </a:ext>
            </a:extLst>
          </p:cNvPr>
          <p:cNvSpPr>
            <a:spLocks noGrp="1"/>
          </p:cNvSpPr>
          <p:nvPr>
            <p:ph type="title"/>
          </p:nvPr>
        </p:nvSpPr>
        <p:spPr/>
        <p:txBody>
          <a:bodyPr/>
          <a:lstStyle/>
          <a:p>
            <a:r>
              <a:rPr lang="en-US"/>
              <a:t>Aggravating Circumstances</a:t>
            </a:r>
          </a:p>
        </p:txBody>
      </p:sp>
      <p:sp>
        <p:nvSpPr>
          <p:cNvPr id="4" name="Rectangle 3">
            <a:extLst>
              <a:ext uri="{FF2B5EF4-FFF2-40B4-BE49-F238E27FC236}">
                <a16:creationId xmlns:a16="http://schemas.microsoft.com/office/drawing/2014/main" id="{59DB5B06-C054-32C3-7DE3-2C354A958E69}"/>
              </a:ext>
              <a:ext uri="{C183D7F6-B498-43B3-948B-1728B52AA6E4}">
                <adec:decorative xmlns:adec="http://schemas.microsoft.com/office/drawing/2017/decorative" val="1"/>
              </a:ext>
            </a:extLst>
          </p:cNvPr>
          <p:cNvSpPr/>
          <p:nvPr/>
        </p:nvSpPr>
        <p:spPr>
          <a:xfrm>
            <a:off x="4014843" y="1634930"/>
            <a:ext cx="2184400" cy="218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D024E984-8D8D-3B74-2E32-237D864F58E1}"/>
              </a:ext>
              <a:ext uri="{C183D7F6-B498-43B3-948B-1728B52AA6E4}">
                <adec:decorative xmlns:adec="http://schemas.microsoft.com/office/drawing/2017/decorative" val="1"/>
              </a:ext>
            </a:extLst>
          </p:cNvPr>
          <p:cNvSpPr/>
          <p:nvPr/>
        </p:nvSpPr>
        <p:spPr>
          <a:xfrm>
            <a:off x="6376456" y="1634930"/>
            <a:ext cx="3123028" cy="21697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855401DD-8B22-C7F3-0BBF-C4EE5BC50623}"/>
              </a:ext>
              <a:ext uri="{C183D7F6-B498-43B3-948B-1728B52AA6E4}">
                <adec:decorative xmlns:adec="http://schemas.microsoft.com/office/drawing/2017/decorative" val="1"/>
              </a:ext>
            </a:extLst>
          </p:cNvPr>
          <p:cNvSpPr/>
          <p:nvPr/>
        </p:nvSpPr>
        <p:spPr>
          <a:xfrm>
            <a:off x="6933781" y="3965575"/>
            <a:ext cx="2070410" cy="218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811F9F12-3F45-855C-EE7B-FDC96442670C}"/>
              </a:ext>
              <a:ext uri="{C183D7F6-B498-43B3-948B-1728B52AA6E4}">
                <adec:decorative xmlns:adec="http://schemas.microsoft.com/office/drawing/2017/decorative" val="1"/>
              </a:ext>
            </a:extLst>
          </p:cNvPr>
          <p:cNvSpPr/>
          <p:nvPr/>
        </p:nvSpPr>
        <p:spPr>
          <a:xfrm>
            <a:off x="2741872" y="3965575"/>
            <a:ext cx="2008759" cy="218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B586048F-BAFE-D9D4-8288-F3AD011AC92E}"/>
              </a:ext>
              <a:ext uri="{C183D7F6-B498-43B3-948B-1728B52AA6E4}">
                <adec:decorative xmlns:adec="http://schemas.microsoft.com/office/drawing/2017/decorative" val="1"/>
              </a:ext>
            </a:extLst>
          </p:cNvPr>
          <p:cNvSpPr/>
          <p:nvPr/>
        </p:nvSpPr>
        <p:spPr>
          <a:xfrm>
            <a:off x="9181367" y="3965575"/>
            <a:ext cx="2679730" cy="218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DD72134B-2FF0-14FC-F7F5-E8880BC41B32}"/>
              </a:ext>
            </a:extLst>
          </p:cNvPr>
          <p:cNvSpPr txBox="1"/>
          <p:nvPr/>
        </p:nvSpPr>
        <p:spPr>
          <a:xfrm>
            <a:off x="9530821" y="4549943"/>
            <a:ext cx="1980822" cy="923330"/>
          </a:xfrm>
          <a:prstGeom prst="rect">
            <a:avLst/>
          </a:prstGeom>
          <a:noFill/>
        </p:spPr>
        <p:txBody>
          <a:bodyPr wrap="square" lIns="91440" tIns="45720" rIns="91440" bIns="45720" rtlCol="0" anchor="t">
            <a:spAutoFit/>
          </a:bodyPr>
          <a:lstStyle/>
          <a:p>
            <a:r>
              <a:rPr lang="en-US">
                <a:solidFill>
                  <a:schemeClr val="bg2"/>
                </a:solidFill>
                <a:latin typeface="Century Gothic"/>
              </a:rPr>
              <a:t>Past failures to comply with directives</a:t>
            </a:r>
          </a:p>
        </p:txBody>
      </p:sp>
      <p:sp>
        <p:nvSpPr>
          <p:cNvPr id="10" name="TextBox 9">
            <a:extLst>
              <a:ext uri="{FF2B5EF4-FFF2-40B4-BE49-F238E27FC236}">
                <a16:creationId xmlns:a16="http://schemas.microsoft.com/office/drawing/2014/main" id="{05AF54AA-EC8C-7467-B883-2FDE7ED5B76A}"/>
              </a:ext>
            </a:extLst>
          </p:cNvPr>
          <p:cNvSpPr txBox="1"/>
          <p:nvPr/>
        </p:nvSpPr>
        <p:spPr>
          <a:xfrm>
            <a:off x="2874223" y="4514011"/>
            <a:ext cx="1768306" cy="1200329"/>
          </a:xfrm>
          <a:prstGeom prst="rect">
            <a:avLst/>
          </a:prstGeom>
          <a:noFill/>
        </p:spPr>
        <p:txBody>
          <a:bodyPr wrap="square" lIns="91440" tIns="45720" rIns="91440" bIns="45720" rtlCol="0" anchor="t">
            <a:spAutoFit/>
          </a:bodyPr>
          <a:lstStyle/>
          <a:p>
            <a:r>
              <a:rPr lang="en-US">
                <a:solidFill>
                  <a:schemeClr val="bg2"/>
                </a:solidFill>
                <a:latin typeface="Century Gothic"/>
              </a:rPr>
              <a:t>Did the behavior continue after intervention?</a:t>
            </a:r>
          </a:p>
        </p:txBody>
      </p:sp>
      <p:sp>
        <p:nvSpPr>
          <p:cNvPr id="11" name="TextBox 10">
            <a:extLst>
              <a:ext uri="{FF2B5EF4-FFF2-40B4-BE49-F238E27FC236}">
                <a16:creationId xmlns:a16="http://schemas.microsoft.com/office/drawing/2014/main" id="{B8DE9BB4-33BF-99EC-81A9-F36B9ABB58D0}"/>
              </a:ext>
            </a:extLst>
          </p:cNvPr>
          <p:cNvSpPr txBox="1"/>
          <p:nvPr/>
        </p:nvSpPr>
        <p:spPr>
          <a:xfrm>
            <a:off x="6858419" y="2517616"/>
            <a:ext cx="2241840" cy="369332"/>
          </a:xfrm>
          <a:prstGeom prst="rect">
            <a:avLst/>
          </a:prstGeom>
          <a:noFill/>
        </p:spPr>
        <p:txBody>
          <a:bodyPr wrap="square" lIns="91440" tIns="45720" rIns="91440" bIns="45720" anchor="t">
            <a:spAutoFit/>
          </a:bodyPr>
          <a:lstStyle/>
          <a:p>
            <a:r>
              <a:rPr lang="en-US">
                <a:solidFill>
                  <a:schemeClr val="bg2"/>
                </a:solidFill>
                <a:latin typeface="Century Gothic"/>
              </a:rPr>
              <a:t>Physical Violence</a:t>
            </a:r>
          </a:p>
        </p:txBody>
      </p:sp>
      <p:sp>
        <p:nvSpPr>
          <p:cNvPr id="12" name="TextBox 11">
            <a:extLst>
              <a:ext uri="{FF2B5EF4-FFF2-40B4-BE49-F238E27FC236}">
                <a16:creationId xmlns:a16="http://schemas.microsoft.com/office/drawing/2014/main" id="{CCD36261-05C4-742B-0EF0-037539E60EA5}"/>
              </a:ext>
            </a:extLst>
          </p:cNvPr>
          <p:cNvSpPr txBox="1"/>
          <p:nvPr/>
        </p:nvSpPr>
        <p:spPr>
          <a:xfrm>
            <a:off x="7151817" y="4549943"/>
            <a:ext cx="1655045" cy="923330"/>
          </a:xfrm>
          <a:prstGeom prst="rect">
            <a:avLst/>
          </a:prstGeom>
          <a:noFill/>
        </p:spPr>
        <p:txBody>
          <a:bodyPr wrap="square" lIns="91440" tIns="45720" rIns="91440" bIns="45720" rtlCol="0" anchor="t">
            <a:spAutoFit/>
          </a:bodyPr>
          <a:lstStyle/>
          <a:p>
            <a:r>
              <a:rPr lang="en-US">
                <a:solidFill>
                  <a:schemeClr val="bg2"/>
                </a:solidFill>
                <a:latin typeface="Century Gothic"/>
              </a:rPr>
              <a:t>Refusal to attend past trainings</a:t>
            </a:r>
          </a:p>
        </p:txBody>
      </p:sp>
      <p:sp>
        <p:nvSpPr>
          <p:cNvPr id="13" name="TextBox 12">
            <a:extLst>
              <a:ext uri="{FF2B5EF4-FFF2-40B4-BE49-F238E27FC236}">
                <a16:creationId xmlns:a16="http://schemas.microsoft.com/office/drawing/2014/main" id="{1DDED7B6-53BB-25B6-C876-8520AEDA60B8}"/>
              </a:ext>
            </a:extLst>
          </p:cNvPr>
          <p:cNvSpPr txBox="1"/>
          <p:nvPr/>
        </p:nvSpPr>
        <p:spPr>
          <a:xfrm>
            <a:off x="4260981" y="2517616"/>
            <a:ext cx="1692124" cy="369332"/>
          </a:xfrm>
          <a:prstGeom prst="rect">
            <a:avLst/>
          </a:prstGeom>
          <a:noFill/>
        </p:spPr>
        <p:txBody>
          <a:bodyPr wrap="square" lIns="91440" tIns="45720" rIns="91440" bIns="45720" anchor="t">
            <a:spAutoFit/>
          </a:bodyPr>
          <a:lstStyle/>
          <a:p>
            <a:r>
              <a:rPr lang="en-US">
                <a:solidFill>
                  <a:schemeClr val="bg2"/>
                </a:solidFill>
                <a:latin typeface="Century Gothic"/>
              </a:rPr>
              <a:t>Predation</a:t>
            </a:r>
          </a:p>
        </p:txBody>
      </p:sp>
      <p:sp>
        <p:nvSpPr>
          <p:cNvPr id="15" name="Rectangle 14">
            <a:extLst>
              <a:ext uri="{FF2B5EF4-FFF2-40B4-BE49-F238E27FC236}">
                <a16:creationId xmlns:a16="http://schemas.microsoft.com/office/drawing/2014/main" id="{CA2C245B-392E-748E-878C-BA17A4C9298B}"/>
              </a:ext>
              <a:ext uri="{C183D7F6-B498-43B3-948B-1728B52AA6E4}">
                <adec:decorative xmlns:adec="http://schemas.microsoft.com/office/drawing/2017/decorative" val="1"/>
              </a:ext>
            </a:extLst>
          </p:cNvPr>
          <p:cNvSpPr/>
          <p:nvPr/>
        </p:nvSpPr>
        <p:spPr>
          <a:xfrm>
            <a:off x="9676697" y="1624780"/>
            <a:ext cx="2184400" cy="21697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TextBox 15">
            <a:extLst>
              <a:ext uri="{FF2B5EF4-FFF2-40B4-BE49-F238E27FC236}">
                <a16:creationId xmlns:a16="http://schemas.microsoft.com/office/drawing/2014/main" id="{4113DBBA-8BCD-D9F4-A647-EB24C488290A}"/>
              </a:ext>
            </a:extLst>
          </p:cNvPr>
          <p:cNvSpPr txBox="1"/>
          <p:nvPr/>
        </p:nvSpPr>
        <p:spPr>
          <a:xfrm>
            <a:off x="9839774" y="2265465"/>
            <a:ext cx="1858245" cy="923330"/>
          </a:xfrm>
          <a:prstGeom prst="rect">
            <a:avLst/>
          </a:prstGeom>
          <a:noFill/>
        </p:spPr>
        <p:txBody>
          <a:bodyPr wrap="square" lIns="91440" tIns="45720" rIns="91440" bIns="45720" anchor="t">
            <a:spAutoFit/>
          </a:bodyPr>
          <a:lstStyle/>
          <a:p>
            <a:r>
              <a:rPr lang="en-US">
                <a:solidFill>
                  <a:schemeClr val="bg2"/>
                </a:solidFill>
                <a:latin typeface="Century Gothic"/>
              </a:rPr>
              <a:t>Multiple policy violations in one incident</a:t>
            </a:r>
          </a:p>
        </p:txBody>
      </p:sp>
      <p:sp>
        <p:nvSpPr>
          <p:cNvPr id="19" name="Rectangle 18">
            <a:extLst>
              <a:ext uri="{FF2B5EF4-FFF2-40B4-BE49-F238E27FC236}">
                <a16:creationId xmlns:a16="http://schemas.microsoft.com/office/drawing/2014/main" id="{9E9DFFA7-DA0A-F6DA-F26F-7231E00C14DB}"/>
              </a:ext>
              <a:ext uri="{C183D7F6-B498-43B3-948B-1728B52AA6E4}">
                <adec:decorative xmlns:adec="http://schemas.microsoft.com/office/drawing/2017/decorative" val="1"/>
              </a:ext>
            </a:extLst>
          </p:cNvPr>
          <p:cNvSpPr/>
          <p:nvPr/>
        </p:nvSpPr>
        <p:spPr>
          <a:xfrm>
            <a:off x="380296" y="1610082"/>
            <a:ext cx="3457334" cy="218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ectangle 19">
            <a:extLst>
              <a:ext uri="{FF2B5EF4-FFF2-40B4-BE49-F238E27FC236}">
                <a16:creationId xmlns:a16="http://schemas.microsoft.com/office/drawing/2014/main" id="{15FD6677-F698-5E26-421C-7CD17257AD15}"/>
              </a:ext>
              <a:ext uri="{C183D7F6-B498-43B3-948B-1728B52AA6E4}">
                <adec:decorative xmlns:adec="http://schemas.microsoft.com/office/drawing/2017/decorative" val="1"/>
              </a:ext>
            </a:extLst>
          </p:cNvPr>
          <p:cNvSpPr/>
          <p:nvPr/>
        </p:nvSpPr>
        <p:spPr>
          <a:xfrm>
            <a:off x="380297" y="3965575"/>
            <a:ext cx="2184400" cy="218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TextBox 20">
            <a:extLst>
              <a:ext uri="{FF2B5EF4-FFF2-40B4-BE49-F238E27FC236}">
                <a16:creationId xmlns:a16="http://schemas.microsoft.com/office/drawing/2014/main" id="{41EB203D-4E24-8D19-CD1B-93E89F3A828E}"/>
              </a:ext>
            </a:extLst>
          </p:cNvPr>
          <p:cNvSpPr txBox="1"/>
          <p:nvPr/>
        </p:nvSpPr>
        <p:spPr>
          <a:xfrm>
            <a:off x="476061" y="4375511"/>
            <a:ext cx="1992871" cy="1477328"/>
          </a:xfrm>
          <a:prstGeom prst="rect">
            <a:avLst/>
          </a:prstGeom>
          <a:noFill/>
        </p:spPr>
        <p:txBody>
          <a:bodyPr wrap="square" lIns="91440" tIns="45720" rIns="91440" bIns="45720" rtlCol="0" anchor="t">
            <a:spAutoFit/>
          </a:bodyPr>
          <a:lstStyle/>
          <a:p>
            <a:r>
              <a:rPr lang="en-US">
                <a:solidFill>
                  <a:schemeClr val="bg2"/>
                </a:solidFill>
                <a:latin typeface="Century Gothic"/>
              </a:rPr>
              <a:t>Harm to others, impact on complainant and/or community</a:t>
            </a:r>
          </a:p>
        </p:txBody>
      </p:sp>
      <p:sp>
        <p:nvSpPr>
          <p:cNvPr id="22" name="TextBox 21">
            <a:extLst>
              <a:ext uri="{FF2B5EF4-FFF2-40B4-BE49-F238E27FC236}">
                <a16:creationId xmlns:a16="http://schemas.microsoft.com/office/drawing/2014/main" id="{003EC6BD-2478-3728-7583-DA73160FE65E}"/>
              </a:ext>
            </a:extLst>
          </p:cNvPr>
          <p:cNvSpPr txBox="1"/>
          <p:nvPr/>
        </p:nvSpPr>
        <p:spPr>
          <a:xfrm>
            <a:off x="706452" y="2565395"/>
            <a:ext cx="2167772" cy="369332"/>
          </a:xfrm>
          <a:prstGeom prst="rect">
            <a:avLst/>
          </a:prstGeom>
          <a:noFill/>
        </p:spPr>
        <p:txBody>
          <a:bodyPr wrap="square" lIns="91440" tIns="45720" rIns="91440" bIns="45720" anchor="t">
            <a:spAutoFit/>
          </a:bodyPr>
          <a:lstStyle/>
          <a:p>
            <a:r>
              <a:rPr lang="en-US">
                <a:solidFill>
                  <a:schemeClr val="bg2"/>
                </a:solidFill>
                <a:latin typeface="Century Gothic"/>
              </a:rPr>
              <a:t>Premeditation</a:t>
            </a:r>
          </a:p>
        </p:txBody>
      </p:sp>
      <p:sp>
        <p:nvSpPr>
          <p:cNvPr id="23" name="Rectangle 22">
            <a:extLst>
              <a:ext uri="{FF2B5EF4-FFF2-40B4-BE49-F238E27FC236}">
                <a16:creationId xmlns:a16="http://schemas.microsoft.com/office/drawing/2014/main" id="{DB70ABBD-8363-E40C-8380-CFE8B693485D}"/>
              </a:ext>
              <a:ext uri="{C183D7F6-B498-43B3-948B-1728B52AA6E4}">
                <adec:decorative xmlns:adec="http://schemas.microsoft.com/office/drawing/2017/decorative" val="1"/>
              </a:ext>
            </a:extLst>
          </p:cNvPr>
          <p:cNvSpPr/>
          <p:nvPr/>
        </p:nvSpPr>
        <p:spPr>
          <a:xfrm>
            <a:off x="4927806" y="3965575"/>
            <a:ext cx="1828800" cy="218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Box 23">
            <a:extLst>
              <a:ext uri="{FF2B5EF4-FFF2-40B4-BE49-F238E27FC236}">
                <a16:creationId xmlns:a16="http://schemas.microsoft.com/office/drawing/2014/main" id="{A9E54FFE-4214-EF5F-6DB3-153640FC3C28}"/>
              </a:ext>
            </a:extLst>
          </p:cNvPr>
          <p:cNvSpPr txBox="1"/>
          <p:nvPr/>
        </p:nvSpPr>
        <p:spPr>
          <a:xfrm>
            <a:off x="5060158" y="4457610"/>
            <a:ext cx="1484242" cy="1200329"/>
          </a:xfrm>
          <a:prstGeom prst="rect">
            <a:avLst/>
          </a:prstGeom>
          <a:noFill/>
        </p:spPr>
        <p:txBody>
          <a:bodyPr wrap="square" lIns="91440" tIns="45720" rIns="91440" bIns="45720" rtlCol="0" anchor="t">
            <a:spAutoFit/>
          </a:bodyPr>
          <a:lstStyle/>
          <a:p>
            <a:r>
              <a:rPr lang="en-US">
                <a:solidFill>
                  <a:schemeClr val="bg2"/>
                </a:solidFill>
                <a:latin typeface="Century Gothic"/>
              </a:rPr>
              <a:t>Effort to conceal or hide the incident?</a:t>
            </a:r>
          </a:p>
        </p:txBody>
      </p:sp>
    </p:spTree>
    <p:extLst>
      <p:ext uri="{BB962C8B-B14F-4D97-AF65-F5344CB8AC3E}">
        <p14:creationId xmlns:p14="http://schemas.microsoft.com/office/powerpoint/2010/main" val="331144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468086"/>
            <a:ext cx="9555481" cy="1107794"/>
          </a:xfrm>
        </p:spPr>
        <p:txBody>
          <a:bodyPr anchor="t">
            <a:normAutofit/>
          </a:bodyPr>
          <a:lstStyle/>
          <a:p>
            <a:r>
              <a:rPr lang="en-US">
                <a:latin typeface="Century Gothic" panose="020B0502020202020204" pitchFamily="34" charset="0"/>
                <a:ea typeface="Open Sans Semibold" panose="020B0706030804020204" pitchFamily="34" charset="0"/>
                <a:cs typeface="Open Sans Semibold" panose="020B0706030804020204" pitchFamily="34" charset="0"/>
              </a:rPr>
              <a:t>Evidence That is “Not Relevant”</a:t>
            </a:r>
          </a:p>
        </p:txBody>
      </p:sp>
      <p:pic>
        <p:nvPicPr>
          <p:cNvPr id="10" name="Picture 9">
            <a:extLst>
              <a:ext uri="{FF2B5EF4-FFF2-40B4-BE49-F238E27FC236}">
                <a16:creationId xmlns:a16="http://schemas.microsoft.com/office/drawing/2014/main" id="{7273EBFC-047F-D243-B158-839E5310A249}"/>
              </a:ext>
            </a:extLst>
          </p:cNvPr>
          <p:cNvPicPr>
            <a:picLocks noChangeAspect="1"/>
          </p:cNvPicPr>
          <p:nvPr/>
        </p:nvPicPr>
        <p:blipFill rotWithShape="1">
          <a:blip r:embed="rId3">
            <a:alphaModFix amt="69000"/>
          </a:blip>
          <a:srcRect l="21375"/>
          <a:stretch/>
        </p:blipFill>
        <p:spPr>
          <a:xfrm>
            <a:off x="7573991" y="6011670"/>
            <a:ext cx="4470371" cy="1341822"/>
          </a:xfrm>
          <a:prstGeom prst="rect">
            <a:avLst/>
          </a:prstGeom>
        </p:spPr>
      </p:pic>
      <p:graphicFrame>
        <p:nvGraphicFramePr>
          <p:cNvPr id="12" name="Diagram 11">
            <a:extLst>
              <a:ext uri="{FF2B5EF4-FFF2-40B4-BE49-F238E27FC236}">
                <a16:creationId xmlns:a16="http://schemas.microsoft.com/office/drawing/2014/main" id="{3F4893C5-BAA5-F54A-AE68-CC9A5F036A6F}"/>
              </a:ext>
            </a:extLst>
          </p:cNvPr>
          <p:cNvGraphicFramePr/>
          <p:nvPr>
            <p:extLst>
              <p:ext uri="{D42A27DB-BD31-4B8C-83A1-F6EECF244321}">
                <p14:modId xmlns:p14="http://schemas.microsoft.com/office/powerpoint/2010/main" val="787869927"/>
              </p:ext>
            </p:extLst>
          </p:nvPr>
        </p:nvGraphicFramePr>
        <p:xfrm>
          <a:off x="567951" y="1962531"/>
          <a:ext cx="11059940" cy="39540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7900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44CEA-6114-E4CC-7EF6-9B0DD4F56F1C}"/>
              </a:ext>
            </a:extLst>
          </p:cNvPr>
          <p:cNvSpPr>
            <a:spLocks noGrp="1"/>
          </p:cNvSpPr>
          <p:nvPr>
            <p:ph sz="quarter" idx="10"/>
          </p:nvPr>
        </p:nvSpPr>
        <p:spPr>
          <a:xfrm>
            <a:off x="515764" y="2307167"/>
            <a:ext cx="11369764" cy="4004982"/>
          </a:xfrm>
        </p:spPr>
        <p:txBody>
          <a:bodyPr/>
          <a:lstStyle/>
          <a:p>
            <a:pPr marL="0" indent="0">
              <a:buNone/>
            </a:pPr>
            <a:r>
              <a:rPr lang="en-US">
                <a:latin typeface="+mn-lt"/>
                <a:ea typeface="Calibri" panose="020F0502020204030204" pitchFamily="34" charset="0"/>
                <a:cs typeface="Times New Roman" panose="02020603050405020304" pitchFamily="18" charset="0"/>
              </a:rPr>
              <a:t>An</a:t>
            </a:r>
            <a:r>
              <a:rPr lang="en-US">
                <a:effectLst/>
                <a:latin typeface="+mn-lt"/>
                <a:ea typeface="Calibri" panose="020F0502020204030204" pitchFamily="34" charset="0"/>
                <a:cs typeface="Times New Roman" panose="02020603050405020304" pitchFamily="18" charset="0"/>
              </a:rPr>
              <a:t> institution’s remedial measures do not amount to deliberate indifference simply because a reporting individual disagrees with their severity. </a:t>
            </a:r>
          </a:p>
          <a:p>
            <a:pPr marL="0" indent="0">
              <a:buNone/>
            </a:pPr>
            <a:r>
              <a:rPr lang="en-US" sz="1800">
                <a:effectLst/>
                <a:latin typeface="+mn-lt"/>
                <a:ea typeface="Calibri" panose="020F0502020204030204" pitchFamily="34" charset="0"/>
                <a:cs typeface="Times New Roman" panose="02020603050405020304" pitchFamily="18" charset="0"/>
              </a:rPr>
              <a:t>Butters v. James Madison Univ., 208 F. Supp. 3d 745, 762 (W.D. Va. 2016). Kelly v. Yale Univ., No. 3:01-cv-1591, 2003 WL 1563424, *4 (D. Conn. Mar. 26, 2003).  Shank v. Carleton Coll., No. 16-CV-01154 (ECT/HB), 2019 WL 3974091, at *14 (D. Minn. Aug. 22, 2019), aff’d, 2021 WL 1228068 (8th Cir. Apr. 2, 2021).</a:t>
            </a:r>
          </a:p>
          <a:p>
            <a:pPr marL="0" indent="0">
              <a:buNone/>
            </a:pPr>
            <a:endParaRPr lang="en-US" sz="1800" i="1">
              <a:latin typeface="+mn-lt"/>
            </a:endParaRPr>
          </a:p>
          <a:p>
            <a:pPr marL="0" indent="0">
              <a:buNone/>
            </a:pPr>
            <a:r>
              <a:rPr lang="en-US">
                <a:latin typeface="Palatino Linotype" panose="02040502050505030304" pitchFamily="18" charset="0"/>
              </a:rPr>
              <a:t>Complainants do not have right to choose the particular sanction (or remedial measure)</a:t>
            </a:r>
          </a:p>
        </p:txBody>
      </p:sp>
      <p:sp>
        <p:nvSpPr>
          <p:cNvPr id="2" name="Title 1">
            <a:extLst>
              <a:ext uri="{FF2B5EF4-FFF2-40B4-BE49-F238E27FC236}">
                <a16:creationId xmlns:a16="http://schemas.microsoft.com/office/drawing/2014/main" id="{3F848DF9-0958-224A-6E86-B12170938DC9}"/>
              </a:ext>
            </a:extLst>
          </p:cNvPr>
          <p:cNvSpPr>
            <a:spLocks noGrp="1"/>
          </p:cNvSpPr>
          <p:nvPr>
            <p:ph type="title"/>
          </p:nvPr>
        </p:nvSpPr>
        <p:spPr>
          <a:xfrm>
            <a:off x="600430" y="483662"/>
            <a:ext cx="8522404" cy="1325563"/>
          </a:xfrm>
        </p:spPr>
        <p:txBody>
          <a:bodyPr>
            <a:noAutofit/>
          </a:bodyPr>
          <a:lstStyle/>
          <a:p>
            <a:r>
              <a:rPr lang="en-US"/>
              <a:t>Complainant’s Wishes Taken into Account?</a:t>
            </a:r>
          </a:p>
        </p:txBody>
      </p:sp>
    </p:spTree>
    <p:extLst>
      <p:ext uri="{BB962C8B-B14F-4D97-AF65-F5344CB8AC3E}">
        <p14:creationId xmlns:p14="http://schemas.microsoft.com/office/powerpoint/2010/main" val="8631426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CD887-0EFE-B45E-266C-C85F3C960CF8}"/>
              </a:ext>
            </a:extLst>
          </p:cNvPr>
          <p:cNvSpPr>
            <a:spLocks noGrp="1"/>
          </p:cNvSpPr>
          <p:nvPr>
            <p:ph sz="quarter" idx="10"/>
          </p:nvPr>
        </p:nvSpPr>
        <p:spPr>
          <a:xfrm>
            <a:off x="651230" y="1893892"/>
            <a:ext cx="11183498" cy="4333590"/>
          </a:xfrm>
        </p:spPr>
        <p:txBody>
          <a:bodyPr/>
          <a:lstStyle/>
          <a:p>
            <a:pPr marL="0" indent="0">
              <a:lnSpc>
                <a:spcPct val="100000"/>
              </a:lnSpc>
              <a:buNone/>
            </a:pPr>
            <a:r>
              <a:rPr lang="en-US" spc="0">
                <a:latin typeface="+mn-lt"/>
              </a:rPr>
              <a:t>Following a finding of sexual misconduct, the respondent was sanctioned with a no-contact order and deferred suspension.  The complainant sued, alleging deliberate indifference, arguing that respondent should have been removed from campus to prevent any possible future encounters, which was more likely given that both were students in the same program and therefore more likely to access the same campus building.</a:t>
            </a:r>
          </a:p>
          <a:p>
            <a:pPr marL="0" indent="0">
              <a:lnSpc>
                <a:spcPct val="100000"/>
              </a:lnSpc>
              <a:buNone/>
            </a:pPr>
            <a:endParaRPr lang="en-US" spc="0">
              <a:latin typeface="+mn-lt"/>
            </a:endParaRPr>
          </a:p>
          <a:p>
            <a:pPr marL="0" indent="0">
              <a:lnSpc>
                <a:spcPct val="100000"/>
              </a:lnSpc>
              <a:buNone/>
            </a:pPr>
            <a:r>
              <a:rPr lang="en-US" spc="0">
                <a:latin typeface="+mn-lt"/>
              </a:rPr>
              <a:t>What did the court say?</a:t>
            </a:r>
          </a:p>
        </p:txBody>
      </p:sp>
      <p:sp>
        <p:nvSpPr>
          <p:cNvPr id="2" name="Title 1">
            <a:extLst>
              <a:ext uri="{FF2B5EF4-FFF2-40B4-BE49-F238E27FC236}">
                <a16:creationId xmlns:a16="http://schemas.microsoft.com/office/drawing/2014/main" id="{6775498B-6E82-3183-68FB-FAA12E2F9A6D}"/>
              </a:ext>
            </a:extLst>
          </p:cNvPr>
          <p:cNvSpPr>
            <a:spLocks noGrp="1"/>
          </p:cNvSpPr>
          <p:nvPr>
            <p:ph type="title"/>
          </p:nvPr>
        </p:nvSpPr>
        <p:spPr>
          <a:xfrm>
            <a:off x="380297" y="453018"/>
            <a:ext cx="11312172" cy="1127948"/>
          </a:xfrm>
        </p:spPr>
        <p:txBody>
          <a:bodyPr/>
          <a:lstStyle/>
          <a:p>
            <a:r>
              <a:rPr lang="en-US"/>
              <a:t>I Never Want to See Them Again</a:t>
            </a:r>
          </a:p>
        </p:txBody>
      </p:sp>
    </p:spTree>
    <p:extLst>
      <p:ext uri="{BB962C8B-B14F-4D97-AF65-F5344CB8AC3E}">
        <p14:creationId xmlns:p14="http://schemas.microsoft.com/office/powerpoint/2010/main" val="3007206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D32FA-D630-33A9-DFD0-1011167973A5}"/>
              </a:ext>
            </a:extLst>
          </p:cNvPr>
          <p:cNvSpPr>
            <a:spLocks noGrp="1"/>
          </p:cNvSpPr>
          <p:nvPr>
            <p:ph sz="quarter" idx="10"/>
          </p:nvPr>
        </p:nvSpPr>
        <p:spPr/>
        <p:txBody>
          <a:bodyPr>
            <a:normAutofit/>
          </a:bodyPr>
          <a:lstStyle/>
          <a:p>
            <a:pPr>
              <a:lnSpc>
                <a:spcPct val="200000"/>
              </a:lnSpc>
            </a:pPr>
            <a:r>
              <a:rPr lang="en-US" sz="2600">
                <a:latin typeface="+mn-lt"/>
              </a:rPr>
              <a:t>Is it evidence?</a:t>
            </a:r>
          </a:p>
          <a:p>
            <a:pPr>
              <a:lnSpc>
                <a:spcPct val="110000"/>
              </a:lnSpc>
            </a:pPr>
            <a:r>
              <a:rPr lang="en-US" sz="2600">
                <a:latin typeface="+mn-lt"/>
              </a:rPr>
              <a:t>Can a party be found not credible due to comment in an impact statement?</a:t>
            </a:r>
          </a:p>
          <a:p>
            <a:pPr>
              <a:lnSpc>
                <a:spcPct val="200000"/>
              </a:lnSpc>
            </a:pPr>
            <a:r>
              <a:rPr lang="en-US" sz="2600">
                <a:latin typeface="+mn-lt"/>
              </a:rPr>
              <a:t>Bias to decision-maker?</a:t>
            </a:r>
          </a:p>
          <a:p>
            <a:pPr>
              <a:lnSpc>
                <a:spcPct val="200000"/>
              </a:lnSpc>
            </a:pPr>
            <a:r>
              <a:rPr lang="en-US" sz="2600">
                <a:latin typeface="+mn-lt"/>
              </a:rPr>
              <a:t>Bias to appeal officer?</a:t>
            </a:r>
          </a:p>
        </p:txBody>
      </p:sp>
      <p:sp>
        <p:nvSpPr>
          <p:cNvPr id="2" name="Title 1">
            <a:extLst>
              <a:ext uri="{FF2B5EF4-FFF2-40B4-BE49-F238E27FC236}">
                <a16:creationId xmlns:a16="http://schemas.microsoft.com/office/drawing/2014/main" id="{C58A6169-7800-53E7-C142-DDB80B185110}"/>
              </a:ext>
            </a:extLst>
          </p:cNvPr>
          <p:cNvSpPr>
            <a:spLocks noGrp="1"/>
          </p:cNvSpPr>
          <p:nvPr>
            <p:ph type="title"/>
          </p:nvPr>
        </p:nvSpPr>
        <p:spPr/>
        <p:txBody>
          <a:bodyPr/>
          <a:lstStyle/>
          <a:p>
            <a:r>
              <a:rPr lang="en-US"/>
              <a:t>The Role of Impact Statements</a:t>
            </a:r>
          </a:p>
        </p:txBody>
      </p:sp>
    </p:spTree>
    <p:extLst>
      <p:ext uri="{BB962C8B-B14F-4D97-AF65-F5344CB8AC3E}">
        <p14:creationId xmlns:p14="http://schemas.microsoft.com/office/powerpoint/2010/main" val="1104786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BEACFD8-2388-90FE-70F4-9AC8EEF6C6DD}"/>
              </a:ext>
            </a:extLst>
          </p:cNvPr>
          <p:cNvGrpSpPr/>
          <p:nvPr/>
        </p:nvGrpSpPr>
        <p:grpSpPr>
          <a:xfrm>
            <a:off x="0" y="0"/>
            <a:ext cx="12192000" cy="6858000"/>
            <a:chOff x="-1" y="0"/>
            <a:chExt cx="24383999" cy="13715999"/>
          </a:xfrm>
        </p:grpSpPr>
        <p:sp>
          <p:nvSpPr>
            <p:cNvPr id="17" name="Rectangle 16">
              <a:extLst>
                <a:ext uri="{FF2B5EF4-FFF2-40B4-BE49-F238E27FC236}">
                  <a16:creationId xmlns:a16="http://schemas.microsoft.com/office/drawing/2014/main" id="{6C111B8F-8C50-E62C-27F0-2F7A62899737}"/>
                </a:ext>
                <a:ext uri="{C183D7F6-B498-43B3-948B-1728B52AA6E4}">
                  <adec:decorative xmlns:adec="http://schemas.microsoft.com/office/drawing/2017/decorative" val="1"/>
                </a:ext>
              </a:extLst>
            </p:cNvPr>
            <p:cNvSpPr/>
            <p:nvPr/>
          </p:nvSpPr>
          <p:spPr>
            <a:xfrm>
              <a:off x="0" y="9870831"/>
              <a:ext cx="10597242" cy="38451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49539551-0665-A992-C340-518F795D9CCD}"/>
                </a:ext>
                <a:ext uri="{C183D7F6-B498-43B3-948B-1728B52AA6E4}">
                  <adec:decorative xmlns:adec="http://schemas.microsoft.com/office/drawing/2017/decorative" val="1"/>
                </a:ext>
              </a:extLst>
            </p:cNvPr>
            <p:cNvSpPr/>
            <p:nvPr/>
          </p:nvSpPr>
          <p:spPr>
            <a:xfrm>
              <a:off x="0" y="0"/>
              <a:ext cx="10597243" cy="171913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5F18305B-3F2F-8382-31CB-852099A61736}"/>
                </a:ext>
                <a:ext uri="{C183D7F6-B498-43B3-948B-1728B52AA6E4}">
                  <adec:decorative xmlns:adec="http://schemas.microsoft.com/office/drawing/2017/decorative" val="1"/>
                </a:ext>
              </a:extLst>
            </p:cNvPr>
            <p:cNvSpPr/>
            <p:nvPr/>
          </p:nvSpPr>
          <p:spPr>
            <a:xfrm>
              <a:off x="1" y="1224636"/>
              <a:ext cx="10597244" cy="1865246"/>
            </a:xfrm>
            <a:prstGeom prst="rect">
              <a:avLst/>
            </a:prstGeom>
            <a:solidFill>
              <a:schemeClr val="tx1">
                <a:lumMod val="20000"/>
                <a:lumOff val="80000"/>
                <a:alpha val="464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Rectangle 13">
              <a:extLst>
                <a:ext uri="{FF2B5EF4-FFF2-40B4-BE49-F238E27FC236}">
                  <a16:creationId xmlns:a16="http://schemas.microsoft.com/office/drawing/2014/main" id="{2764D332-7464-B491-C1CA-33324DED1FBA}"/>
                </a:ext>
                <a:ext uri="{C183D7F6-B498-43B3-948B-1728B52AA6E4}">
                  <adec:decorative xmlns:adec="http://schemas.microsoft.com/office/drawing/2017/decorative" val="1"/>
                </a:ext>
              </a:extLst>
            </p:cNvPr>
            <p:cNvSpPr/>
            <p:nvPr/>
          </p:nvSpPr>
          <p:spPr>
            <a:xfrm flipV="1">
              <a:off x="-1" y="887856"/>
              <a:ext cx="24383999" cy="336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D8648FF9-1B7F-3B3C-834A-6F07C68BD205}"/>
                </a:ext>
                <a:ext uri="{C183D7F6-B498-43B3-948B-1728B52AA6E4}">
                  <adec:decorative xmlns:adec="http://schemas.microsoft.com/office/drawing/2017/decorative" val="1"/>
                </a:ext>
              </a:extLst>
            </p:cNvPr>
            <p:cNvSpPr/>
            <p:nvPr/>
          </p:nvSpPr>
          <p:spPr>
            <a:xfrm>
              <a:off x="1" y="8489035"/>
              <a:ext cx="10597244" cy="2636164"/>
            </a:xfrm>
            <a:prstGeom prst="rect">
              <a:avLst/>
            </a:prstGeom>
            <a:solidFill>
              <a:schemeClr val="tx1">
                <a:lumMod val="20000"/>
                <a:lumOff val="80000"/>
                <a:alpha val="464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1" name="Title 10">
            <a:extLst>
              <a:ext uri="{FF2B5EF4-FFF2-40B4-BE49-F238E27FC236}">
                <a16:creationId xmlns:a16="http://schemas.microsoft.com/office/drawing/2014/main" id="{53D5BC64-D39C-F345-878F-A571280B86B7}"/>
              </a:ext>
            </a:extLst>
          </p:cNvPr>
          <p:cNvSpPr txBox="1">
            <a:spLocks noGrp="1"/>
          </p:cNvSpPr>
          <p:nvPr>
            <p:ph type="title" idx="4294967295"/>
          </p:nvPr>
        </p:nvSpPr>
        <p:spPr>
          <a:xfrm>
            <a:off x="665390" y="1922584"/>
            <a:ext cx="4461356"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Century Gothic" panose="020B0502020202020204" pitchFamily="34" charset="0"/>
                <a:ea typeface="+mn-ea"/>
                <a:cs typeface="Poppins" pitchFamily="2" charset="77"/>
              </a:rPr>
              <a:t>DETERMINING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Century Gothic" panose="020B0502020202020204" pitchFamily="34" charset="0"/>
                <a:ea typeface="+mn-ea"/>
                <a:cs typeface="Poppins" pitchFamily="2" charset="77"/>
              </a:rPr>
              <a:t>THE PROPER SANCTION</a:t>
            </a:r>
          </a:p>
        </p:txBody>
      </p:sp>
      <p:sp>
        <p:nvSpPr>
          <p:cNvPr id="4" name="TextBox 3">
            <a:extLst>
              <a:ext uri="{FF2B5EF4-FFF2-40B4-BE49-F238E27FC236}">
                <a16:creationId xmlns:a16="http://schemas.microsoft.com/office/drawing/2014/main" id="{5DD4AA9A-22DC-DCA9-A0C4-D8D1116CE128}"/>
              </a:ext>
            </a:extLst>
          </p:cNvPr>
          <p:cNvSpPr txBox="1"/>
          <p:nvPr/>
        </p:nvSpPr>
        <p:spPr>
          <a:xfrm>
            <a:off x="5964010" y="1137624"/>
            <a:ext cx="5562600" cy="4893647"/>
          </a:xfrm>
          <a:prstGeom prst="rect">
            <a:avLst/>
          </a:prstGeom>
          <a:noFill/>
        </p:spPr>
        <p:txBody>
          <a:bodyPr wrap="square" lIns="91440" tIns="45720" rIns="91440" bIns="45720" rtlCol="0" anchor="t">
            <a:spAutoFit/>
          </a:bodyPr>
          <a:lstStyle/>
          <a:p>
            <a:pPr marL="571500" indent="-571500" algn="l">
              <a:buFont typeface="Arial" panose="020B0604020202020204" pitchFamily="34" charset="0"/>
              <a:buChar char="•"/>
            </a:pPr>
            <a:r>
              <a:rPr lang="en-US" sz="2600">
                <a:latin typeface="Century Gothic"/>
              </a:rPr>
              <a:t>Consistency</a:t>
            </a:r>
          </a:p>
          <a:p>
            <a:pPr marL="571500" indent="-571500" algn="l">
              <a:buFont typeface="Arial" panose="020B0604020202020204" pitchFamily="34" charset="0"/>
              <a:buChar char="•"/>
            </a:pPr>
            <a:endParaRPr lang="en-US" sz="2600">
              <a:latin typeface="Century Gothic"/>
            </a:endParaRPr>
          </a:p>
          <a:p>
            <a:pPr marL="571500" indent="-571500" algn="l">
              <a:buFont typeface="Arial" panose="020B0604020202020204" pitchFamily="34" charset="0"/>
              <a:buChar char="•"/>
            </a:pPr>
            <a:r>
              <a:rPr lang="en-US" sz="2600">
                <a:latin typeface="Century Gothic"/>
              </a:rPr>
              <a:t>Foreseeability of repeated conduct</a:t>
            </a:r>
          </a:p>
          <a:p>
            <a:pPr marL="571500" indent="-571500" algn="l">
              <a:buFont typeface="Arial" panose="020B0604020202020204" pitchFamily="34" charset="0"/>
              <a:buChar char="•"/>
            </a:pPr>
            <a:endParaRPr lang="en-US" sz="2600">
              <a:latin typeface="Century Gothic"/>
            </a:endParaRPr>
          </a:p>
          <a:p>
            <a:pPr marL="571500" indent="-571500" algn="l">
              <a:buFont typeface="Arial" panose="020B0604020202020204" pitchFamily="34" charset="0"/>
              <a:buChar char="•"/>
            </a:pPr>
            <a:r>
              <a:rPr lang="en-US" sz="2600">
                <a:latin typeface="Century Gothic"/>
              </a:rPr>
              <a:t>Past conduct</a:t>
            </a:r>
          </a:p>
          <a:p>
            <a:pPr marL="571500" indent="-571500" algn="l">
              <a:buFont typeface="Arial" panose="020B0604020202020204" pitchFamily="34" charset="0"/>
              <a:buChar char="•"/>
            </a:pPr>
            <a:endParaRPr lang="en-US" sz="2600">
              <a:latin typeface="Century Gothic"/>
            </a:endParaRPr>
          </a:p>
          <a:p>
            <a:pPr marL="571500" indent="-571500" algn="l">
              <a:buFont typeface="Arial" panose="020B0604020202020204" pitchFamily="34" charset="0"/>
              <a:buChar char="•"/>
            </a:pPr>
            <a:r>
              <a:rPr lang="en-US" sz="2600">
                <a:latin typeface="Century Gothic"/>
              </a:rPr>
              <a:t>Does bias creep in?</a:t>
            </a:r>
          </a:p>
          <a:p>
            <a:pPr marL="571500" indent="-571500" algn="l">
              <a:buFont typeface="Arial" panose="020B0604020202020204" pitchFamily="34" charset="0"/>
              <a:buChar char="•"/>
            </a:pPr>
            <a:endParaRPr lang="en-US" sz="2600">
              <a:latin typeface="Century Gothic"/>
            </a:endParaRPr>
          </a:p>
          <a:p>
            <a:pPr marL="571500" indent="-571500" algn="l">
              <a:buFont typeface="Arial" panose="020B0604020202020204" pitchFamily="34" charset="0"/>
              <a:buChar char="•"/>
            </a:pPr>
            <a:r>
              <a:rPr lang="en-US" sz="2600">
                <a:latin typeface="Century Gothic"/>
              </a:rPr>
              <a:t>Remorse?</a:t>
            </a:r>
          </a:p>
          <a:p>
            <a:pPr marL="571500" indent="-571500" algn="l">
              <a:buFont typeface="Arial" panose="020B0604020202020204" pitchFamily="34" charset="0"/>
              <a:buChar char="•"/>
            </a:pPr>
            <a:endParaRPr lang="en-US" sz="2600">
              <a:latin typeface="Century Gothic"/>
            </a:endParaRPr>
          </a:p>
          <a:p>
            <a:pPr marL="571500" indent="-571500" algn="l">
              <a:buFont typeface="Arial" panose="020B0604020202020204" pitchFamily="34" charset="0"/>
              <a:buChar char="•"/>
            </a:pPr>
            <a:r>
              <a:rPr lang="en-US" sz="2600">
                <a:latin typeface="Century Gothic"/>
              </a:rPr>
              <a:t>Victim impact?</a:t>
            </a:r>
          </a:p>
        </p:txBody>
      </p:sp>
      <p:pic>
        <p:nvPicPr>
          <p:cNvPr id="2" name="Picture 1" descr="Grand River Solutions Logo">
            <a:extLst>
              <a:ext uri="{FF2B5EF4-FFF2-40B4-BE49-F238E27FC236}">
                <a16:creationId xmlns:a16="http://schemas.microsoft.com/office/drawing/2014/main" id="{E43E12DF-B8CA-2632-2244-109DD5A8C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686" y="6556578"/>
            <a:ext cx="4257580" cy="301422"/>
          </a:xfrm>
          <a:prstGeom prst="rect">
            <a:avLst/>
          </a:prstGeom>
        </p:spPr>
      </p:pic>
    </p:spTree>
    <p:extLst>
      <p:ext uri="{BB962C8B-B14F-4D97-AF65-F5344CB8AC3E}">
        <p14:creationId xmlns:p14="http://schemas.microsoft.com/office/powerpoint/2010/main" val="2631633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73C600-7498-F238-8068-06A314B389E9}"/>
              </a:ext>
            </a:extLst>
          </p:cNvPr>
          <p:cNvSpPr>
            <a:spLocks noGrp="1"/>
          </p:cNvSpPr>
          <p:nvPr>
            <p:ph type="title"/>
          </p:nvPr>
        </p:nvSpPr>
        <p:spPr>
          <a:xfrm>
            <a:off x="380296" y="568329"/>
            <a:ext cx="12358997" cy="992169"/>
          </a:xfrm>
        </p:spPr>
        <p:txBody>
          <a:bodyPr>
            <a:normAutofit fontScale="90000"/>
          </a:bodyPr>
          <a:lstStyle/>
          <a:p>
            <a:r>
              <a:rPr lang="en-US"/>
              <a:t>Can a Sanction Increase on Appeal?</a:t>
            </a:r>
            <a:br>
              <a:rPr lang="en-US"/>
            </a:br>
            <a:br>
              <a:rPr lang="en-US"/>
            </a:br>
            <a:endParaRPr lang="en-US"/>
          </a:p>
        </p:txBody>
      </p:sp>
      <p:sp>
        <p:nvSpPr>
          <p:cNvPr id="8" name="TextBox 7" descr="A. In response to Complainant’s appeal&#10;B. Sua sponte (meaning, just on their own determining it was not sufficient) &#10;">
            <a:extLst>
              <a:ext uri="{FF2B5EF4-FFF2-40B4-BE49-F238E27FC236}">
                <a16:creationId xmlns:a16="http://schemas.microsoft.com/office/drawing/2014/main" id="{93BB65E3-51CE-09F4-5209-95851ED29DA8}"/>
              </a:ext>
            </a:extLst>
          </p:cNvPr>
          <p:cNvSpPr txBox="1"/>
          <p:nvPr/>
        </p:nvSpPr>
        <p:spPr>
          <a:xfrm>
            <a:off x="3428668" y="2347318"/>
            <a:ext cx="5229726" cy="2908489"/>
          </a:xfrm>
          <a:prstGeom prst="rect">
            <a:avLst/>
          </a:prstGeom>
          <a:noFill/>
        </p:spPr>
        <p:txBody>
          <a:bodyPr wrap="square" rtlCol="0">
            <a:spAutoFit/>
          </a:bodyPr>
          <a:lstStyle/>
          <a:p>
            <a:pPr marL="514350" indent="-514350">
              <a:spcAft>
                <a:spcPts val="1800"/>
              </a:spcAft>
              <a:buAutoNum type="alphaUcPeriod"/>
            </a:pPr>
            <a:r>
              <a:rPr lang="en-US" sz="2800">
                <a:latin typeface="Century Gothic" panose="020B0502020202020204" pitchFamily="34" charset="0"/>
              </a:rPr>
              <a:t>In response to Complainant’s appeal</a:t>
            </a:r>
            <a:br>
              <a:rPr lang="en-US" sz="2800">
                <a:latin typeface="Century Gothic" panose="020B0502020202020204" pitchFamily="34" charset="0"/>
              </a:rPr>
            </a:br>
            <a:endParaRPr lang="en-US" sz="2800">
              <a:latin typeface="Century Gothic" panose="020B0502020202020204" pitchFamily="34" charset="0"/>
            </a:endParaRPr>
          </a:p>
          <a:p>
            <a:pPr marL="514350" indent="-514350">
              <a:spcAft>
                <a:spcPts val="1800"/>
              </a:spcAft>
              <a:buAutoNum type="alphaUcPeriod"/>
            </a:pPr>
            <a:r>
              <a:rPr lang="en-US" sz="2800" err="1">
                <a:latin typeface="Century Gothic" panose="020B0502020202020204" pitchFamily="34" charset="0"/>
              </a:rPr>
              <a:t>Sua</a:t>
            </a:r>
            <a:r>
              <a:rPr lang="en-US" sz="2800">
                <a:latin typeface="Century Gothic" panose="020B0502020202020204" pitchFamily="34" charset="0"/>
              </a:rPr>
              <a:t> sponte (meaning, just on their own determining it was not sufficient) </a:t>
            </a:r>
          </a:p>
        </p:txBody>
      </p:sp>
      <p:sp>
        <p:nvSpPr>
          <p:cNvPr id="12" name="Rectangle 11">
            <a:extLst>
              <a:ext uri="{FF2B5EF4-FFF2-40B4-BE49-F238E27FC236}">
                <a16:creationId xmlns:a16="http://schemas.microsoft.com/office/drawing/2014/main" id="{E57468FB-F626-3FEE-A250-DB2854F11708}"/>
              </a:ext>
              <a:ext uri="{C183D7F6-B498-43B3-948B-1728B52AA6E4}">
                <adec:decorative xmlns:adec="http://schemas.microsoft.com/office/drawing/2017/decorative" val="1"/>
              </a:ext>
            </a:extLst>
          </p:cNvPr>
          <p:cNvSpPr/>
          <p:nvPr/>
        </p:nvSpPr>
        <p:spPr>
          <a:xfrm>
            <a:off x="3232436" y="1930978"/>
            <a:ext cx="5498528" cy="3812471"/>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Century Gothic" panose="020B0502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12756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10999-1BD8-E9D5-8359-F3929C534018}"/>
              </a:ext>
            </a:extLst>
          </p:cNvPr>
          <p:cNvSpPr>
            <a:spLocks noGrp="1"/>
          </p:cNvSpPr>
          <p:nvPr>
            <p:ph type="title"/>
          </p:nvPr>
        </p:nvSpPr>
        <p:spPr>
          <a:xfrm>
            <a:off x="380296" y="450574"/>
            <a:ext cx="10973505" cy="806450"/>
          </a:xfrm>
        </p:spPr>
        <p:txBody>
          <a:bodyPr/>
          <a:lstStyle/>
          <a:p>
            <a:r>
              <a:rPr lang="en-US"/>
              <a:t>Appellate Officer/Panel May Not…</a:t>
            </a:r>
          </a:p>
        </p:txBody>
      </p:sp>
      <p:graphicFrame>
        <p:nvGraphicFramePr>
          <p:cNvPr id="5" name="Content Placeholder 2" descr="Substitute their own findings for the findings of the decision maker&#10;&#10;Consider new evidence&#10;&#10;Correct procedural errors on their own&#10;">
            <a:extLst>
              <a:ext uri="{FF2B5EF4-FFF2-40B4-BE49-F238E27FC236}">
                <a16:creationId xmlns:a16="http://schemas.microsoft.com/office/drawing/2014/main" id="{03E5491D-A6D6-42E9-958D-17C2DFBFEB5E}"/>
              </a:ext>
            </a:extLst>
          </p:cNvPr>
          <p:cNvGraphicFramePr>
            <a:graphicFrameLocks noGrp="1"/>
          </p:cNvGraphicFramePr>
          <p:nvPr>
            <p:ph sz="quarter" idx="10"/>
            <p:extLst>
              <p:ext uri="{D42A27DB-BD31-4B8C-83A1-F6EECF244321}">
                <p14:modId xmlns:p14="http://schemas.microsoft.com/office/powerpoint/2010/main" val="43560901"/>
              </p:ext>
            </p:extLst>
          </p:nvPr>
        </p:nvGraphicFramePr>
        <p:xfrm>
          <a:off x="380296" y="1262062"/>
          <a:ext cx="11369675" cy="433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0875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dog lying on a bed&#10;&#10;Description automatically generated">
            <a:extLst>
              <a:ext uri="{FF2B5EF4-FFF2-40B4-BE49-F238E27FC236}">
                <a16:creationId xmlns:a16="http://schemas.microsoft.com/office/drawing/2014/main" id="{BB4BE606-4079-6EF1-C2BE-FDBDA5C61D8E}"/>
              </a:ext>
            </a:extLst>
          </p:cNvPr>
          <p:cNvPicPr>
            <a:picLocks noChangeAspect="1"/>
          </p:cNvPicPr>
          <p:nvPr/>
        </p:nvPicPr>
        <p:blipFill>
          <a:blip r:embed="rId2"/>
          <a:stretch>
            <a:fillRect/>
          </a:stretch>
        </p:blipFill>
        <p:spPr>
          <a:xfrm>
            <a:off x="0" y="-1148953"/>
            <a:ext cx="12192000" cy="9155906"/>
          </a:xfrm>
          <a:prstGeom prst="rect">
            <a:avLst/>
          </a:prstGeom>
        </p:spPr>
      </p:pic>
      <p:sp>
        <p:nvSpPr>
          <p:cNvPr id="21" name="Title 20">
            <a:extLst>
              <a:ext uri="{FF2B5EF4-FFF2-40B4-BE49-F238E27FC236}">
                <a16:creationId xmlns:a16="http://schemas.microsoft.com/office/drawing/2014/main" id="{550C090B-99F7-A1AB-6E5D-F487B06126D9}"/>
              </a:ext>
            </a:extLst>
          </p:cNvPr>
          <p:cNvSpPr>
            <a:spLocks noGrp="1"/>
          </p:cNvSpPr>
          <p:nvPr>
            <p:ph type="title"/>
          </p:nvPr>
        </p:nvSpPr>
        <p:spPr/>
        <p:txBody>
          <a:bodyPr>
            <a:normAutofit/>
          </a:bodyPr>
          <a:lstStyle/>
          <a:p>
            <a:r>
              <a:rPr lang="en-US" sz="4800" b="1">
                <a:solidFill>
                  <a:schemeClr val="bg1"/>
                </a:solidFill>
              </a:rPr>
              <a:t>A Little HELP HERE, PLEASE</a:t>
            </a:r>
          </a:p>
        </p:txBody>
      </p:sp>
    </p:spTree>
    <p:extLst>
      <p:ext uri="{BB962C8B-B14F-4D97-AF65-F5344CB8AC3E}">
        <p14:creationId xmlns:p14="http://schemas.microsoft.com/office/powerpoint/2010/main" val="2862077474"/>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8953 -0.18787" pathEditMode="relative" ptsTypes="AA">
                                      <p:cBhvr>
                                        <p:cTn id="6" dur="30000" fill="hold"/>
                                        <p:tgtEl>
                                          <p:spTgt spid="19"/>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19"/>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8953 -0.18787 L -0.1365 -0.49991" pathEditMode="relative" ptsTypes="AA">
                                      <p:cBhvr>
                                        <p:cTn id="11" dur="30000" fill="hold"/>
                                        <p:tgtEl>
                                          <p:spTgt spid="19"/>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1365 -0.49991 L -0.07648 -0.04802" pathEditMode="relative" ptsTypes="AA">
                                      <p:cBhvr>
                                        <p:cTn id="14" dur="30000" fill="hold"/>
                                        <p:tgtEl>
                                          <p:spTgt spid="19"/>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07648 -0.04802 L -0.21655 0.3427" pathEditMode="relative" ptsTypes="AA">
                                      <p:cBhvr>
                                        <p:cTn id="17" dur="30000" fill="hold"/>
                                        <p:tgtEl>
                                          <p:spTgt spid="19"/>
                                        </p:tgtEl>
                                        <p:attrNameLst>
                                          <p:attrName>ppt_x</p:attrName>
                                          <p:attrName>ppt_y</p:attrName>
                                        </p:attrNameLst>
                                      </p:cBhvr>
                                    </p:animMotion>
                                  </p:childTnLst>
                                </p:cTn>
                              </p:par>
                            </p:childTnLst>
                          </p:cTn>
                        </p:par>
                        <p:par>
                          <p:cTn id="18" fill="hold">
                            <p:stCondLst>
                              <p:cond delay="135000"/>
                            </p:stCondLst>
                            <p:childTnLst>
                              <p:par>
                                <p:cTn id="19" presetID="0" presetClass="path" presetSubtype="0" accel="50000" decel="50000" fill="hold" nodeType="afterEffect">
                                  <p:stCondLst>
                                    <p:cond delay="5000"/>
                                  </p:stCondLst>
                                  <p:childTnLst>
                                    <p:animMotion origin="layout" path="M -0.21655 0.3427 L -0.24922 -0.01557" pathEditMode="relative" ptsTypes="AA">
                                      <p:cBhvr>
                                        <p:cTn id="20" dur="30000" fill="hold"/>
                                        <p:tgtEl>
                                          <p:spTgt spid="19"/>
                                        </p:tgtEl>
                                        <p:attrNameLst>
                                          <p:attrName>ppt_x</p:attrName>
                                          <p:attrName>ppt_y</p:attrName>
                                        </p:attrNameLst>
                                      </p:cBhvr>
                                    </p:animMotion>
                                  </p:childTnLst>
                                </p:cTn>
                              </p:par>
                            </p:childTnLst>
                          </p:cTn>
                        </p:par>
                        <p:par>
                          <p:cTn id="21" fill="hold">
                            <p:stCondLst>
                              <p:cond delay="170000"/>
                            </p:stCondLst>
                            <p:childTnLst>
                              <p:par>
                                <p:cTn id="22" presetID="0" presetClass="path" presetSubtype="0" accel="50000" decel="50000" fill="hold" nodeType="afterEffect">
                                  <p:stCondLst>
                                    <p:cond delay="5000"/>
                                  </p:stCondLst>
                                  <p:childTnLst>
                                    <p:animMotion origin="layout" path="M -0.24922 -0.01557 L -0.24922 -0.49991" pathEditMode="relative" ptsTypes="AA">
                                      <p:cBhvr>
                                        <p:cTn id="23" dur="30000" fill="hold"/>
                                        <p:tgtEl>
                                          <p:spTgt spid="19"/>
                                        </p:tgtEl>
                                        <p:attrNameLst>
                                          <p:attrName>ppt_x</p:attrName>
                                          <p:attrName>ppt_y</p:attrName>
                                        </p:attrNameLst>
                                      </p:cBhvr>
                                    </p:animMotion>
                                  </p:childTnLst>
                                </p:cTn>
                              </p:par>
                            </p:childTnLst>
                          </p:cTn>
                        </p:par>
                        <p:par>
                          <p:cTn id="24" fill="hold">
                            <p:stCondLst>
                              <p:cond delay="205000"/>
                            </p:stCondLst>
                            <p:childTnLst>
                              <p:par>
                                <p:cTn id="25" presetID="0" presetClass="path" presetSubtype="0" accel="50000" decel="50000" fill="hold" nodeType="afterEffect">
                                  <p:stCondLst>
                                    <p:cond delay="5000"/>
                                  </p:stCondLst>
                                  <p:childTnLst>
                                    <p:animMotion origin="layout" path="M -0.24922 -0.49991 L -0.24922 -0.1721" pathEditMode="relative" ptsTypes="AA">
                                      <p:cBhvr>
                                        <p:cTn id="26" dur="30000" fill="hold"/>
                                        <p:tgtEl>
                                          <p:spTgt spid="19"/>
                                        </p:tgtEl>
                                        <p:attrNameLst>
                                          <p:attrName>ppt_x</p:attrName>
                                          <p:attrName>ppt_y</p:attrName>
                                        </p:attrNameLst>
                                      </p:cBhvr>
                                    </p:animMotion>
                                  </p:childTnLst>
                                </p:cTn>
                              </p:par>
                            </p:childTnLst>
                          </p:cTn>
                        </p:par>
                        <p:par>
                          <p:cTn id="27" fill="hold">
                            <p:stCondLst>
                              <p:cond delay="240000"/>
                            </p:stCondLst>
                            <p:childTnLst>
                              <p:par>
                                <p:cTn id="28" presetID="0" presetClass="path" presetSubtype="0" accel="50000" decel="50000" fill="hold" nodeType="afterEffect">
                                  <p:stCondLst>
                                    <p:cond delay="5000"/>
                                  </p:stCondLst>
                                  <p:childTnLst>
                                    <p:animMotion origin="layout" path="M -0.24922 -0.1721 L 0.10083 -0.49991" pathEditMode="relative" ptsTypes="AA">
                                      <p:cBhvr>
                                        <p:cTn id="29" dur="30000" fill="hold"/>
                                        <p:tgtEl>
                                          <p:spTgt spid="19"/>
                                        </p:tgtEl>
                                        <p:attrNameLst>
                                          <p:attrName>ppt_x</p:attrName>
                                          <p:attrName>ppt_y</p:attrName>
                                        </p:attrNameLst>
                                      </p:cBhvr>
                                    </p:animMotion>
                                  </p:childTnLst>
                                </p:cTn>
                              </p:par>
                            </p:childTnLst>
                          </p:cTn>
                        </p:par>
                        <p:par>
                          <p:cTn id="30" fill="hold">
                            <p:stCondLst>
                              <p:cond delay="275000"/>
                            </p:stCondLst>
                            <p:childTnLst>
                              <p:par>
                                <p:cTn id="31" presetID="0" presetClass="path" presetSubtype="0" accel="50000" decel="50000" fill="hold" nodeType="afterEffect">
                                  <p:stCondLst>
                                    <p:cond delay="5000"/>
                                  </p:stCondLst>
                                  <p:childTnLst>
                                    <p:animMotion origin="layout" path="M 0.10083 -0.49991 L 0.05325 -0.31027" pathEditMode="relative" ptsTypes="AA">
                                      <p:cBhvr>
                                        <p:cTn id="32" dur="30000" fill="hold"/>
                                        <p:tgtEl>
                                          <p:spTgt spid="19"/>
                                        </p:tgtEl>
                                        <p:attrNameLst>
                                          <p:attrName>ppt_x</p:attrName>
                                          <p:attrName>ppt_y</p:attrName>
                                        </p:attrNameLst>
                                      </p:cBhvr>
                                    </p:animMotion>
                                  </p:childTnLst>
                                </p:cTn>
                              </p:par>
                            </p:childTnLst>
                          </p:cTn>
                        </p:par>
                        <p:par>
                          <p:cTn id="33" fill="hold">
                            <p:stCondLst>
                              <p:cond delay="310000"/>
                            </p:stCondLst>
                            <p:childTnLst>
                              <p:par>
                                <p:cTn id="34" presetID="0" presetClass="path" presetSubtype="0" accel="50000" decel="50000" fill="hold" nodeType="afterEffect">
                                  <p:stCondLst>
                                    <p:cond delay="5000"/>
                                  </p:stCondLst>
                                  <p:childTnLst>
                                    <p:animMotion origin="layout" path="M 0.05325 -0.31027 L 0 0" pathEditMode="relative" ptsTypes="AA">
                                      <p:cBhvr>
                                        <p:cTn id="35" dur="30000" fill="hold"/>
                                        <p:tgtEl>
                                          <p:spTgt spid="19"/>
                                        </p:tgtEl>
                                        <p:attrNameLst>
                                          <p:attrName>ppt_x</p:attrName>
                                          <p:attrName>ppt_y</p:attrName>
                                        </p:attrNameLst>
                                      </p:cBhvr>
                                    </p:animMotion>
                                  </p:childTnLst>
                                </p:cTn>
                              </p:par>
                              <p:par>
                                <p:cTn id="36" presetID="6" presetClass="emph" presetSubtype="0" accel="50000" decel="50000" fill="hold" nodeType="withEffect">
                                  <p:stCondLst>
                                    <p:cond delay="5000"/>
                                  </p:stCondLst>
                                  <p:childTnLst>
                                    <p:animScale>
                                      <p:cBhvr>
                                        <p:cTn id="37" dur="30000" fill="hold"/>
                                        <p:tgtEl>
                                          <p:spTgt spid="19"/>
                                        </p:tgtEl>
                                      </p:cBhvr>
                                      <p:by x="150000" y="150000"/>
                                      <p:to x="100000" y="100000"/>
                                    </p:animScale>
                                  </p:childTnLst>
                                </p:cTn>
                              </p:par>
                            </p:childTnLst>
                          </p:cTn>
                        </p:par>
                        <p:par>
                          <p:cTn id="38" fill="hold">
                            <p:stCondLst>
                              <p:cond delay="345000"/>
                            </p:stCondLst>
                            <p:childTnLst>
                              <p:par>
                                <p:cTn id="39" presetID="0" presetClass="path" presetSubtype="0" accel="50000" decel="50000" fill="hold" nodeType="afterEffect">
                                  <p:stCondLst>
                                    <p:cond delay="0"/>
                                  </p:stCondLst>
                                  <p:childTnLst>
                                    <p:animMotion origin="layout" path="M 0 0 L 0 0" pathEditMode="relative" ptsTypes="AA">
                                      <p:cBhvr>
                                        <p:cTn id="40" dur="5000" fill="hold"/>
                                        <p:tgtEl>
                                          <p:spTgt spid="19"/>
                                        </p:tgtEl>
                                        <p:attrNameLst>
                                          <p:attrName>ppt_x</p:attrName>
                                          <p:attrName>ppt_y</p:attrName>
                                        </p:attrNameLst>
                                      </p:cBhvr>
                                    </p:animMotion>
                                  </p:childTnLst>
                                </p:cTn>
                              </p:par>
                            </p:childTnLst>
                          </p:cTn>
                        </p:par>
                      </p:childTnLst>
                    </p:cTn>
                  </p:par>
                </p:childTnLst>
              </p:cTn>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D56329-61E8-5F43-A9F3-5F29E1BF7D11}"/>
              </a:ext>
              <a:ext uri="{C183D7F6-B498-43B3-948B-1728B52AA6E4}">
                <adec:decorative xmlns:adec="http://schemas.microsoft.com/office/drawing/2017/decorative" val="1"/>
              </a:ext>
            </a:extLst>
          </p:cNvPr>
          <p:cNvSpPr/>
          <p:nvPr/>
        </p:nvSpPr>
        <p:spPr>
          <a:xfrm>
            <a:off x="7458302" y="0"/>
            <a:ext cx="4732111"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 name="Picture 1" descr="A woman writing on a piece of paper on the wall during a presentation">
            <a:extLst>
              <a:ext uri="{FF2B5EF4-FFF2-40B4-BE49-F238E27FC236}">
                <a16:creationId xmlns:a16="http://schemas.microsoft.com/office/drawing/2014/main" id="{59D01DD3-3852-BAF8-14B7-5AB3DCFBF472}"/>
              </a:ext>
            </a:extLst>
          </p:cNvPr>
          <p:cNvPicPr>
            <a:picLocks noChangeAspect="1"/>
          </p:cNvPicPr>
          <p:nvPr/>
        </p:nvPicPr>
        <p:blipFill>
          <a:blip r:embed="rId3">
            <a:extLst>
              <a:ext uri="{28A0092B-C50C-407E-A947-70E740481C1C}">
                <a14:useLocalDpi xmlns:a14="http://schemas.microsoft.com/office/drawing/2010/main" val="0"/>
              </a:ext>
            </a:extLst>
          </a:blip>
          <a:srcRect l="445" r="445"/>
          <a:stretch/>
        </p:blipFill>
        <p:spPr>
          <a:xfrm>
            <a:off x="5474447" y="1320235"/>
            <a:ext cx="6715966" cy="4217531"/>
          </a:xfrm>
          <a:prstGeom prst="rect">
            <a:avLst/>
          </a:prstGeom>
        </p:spPr>
      </p:pic>
      <p:sp>
        <p:nvSpPr>
          <p:cNvPr id="5" name="Title 4">
            <a:extLst>
              <a:ext uri="{FF2B5EF4-FFF2-40B4-BE49-F238E27FC236}">
                <a16:creationId xmlns:a16="http://schemas.microsoft.com/office/drawing/2014/main" id="{0866F3AD-CA73-C146-2BC2-C5BF944EA30A}"/>
              </a:ext>
            </a:extLst>
          </p:cNvPr>
          <p:cNvSpPr txBox="1">
            <a:spLocks noGrp="1"/>
          </p:cNvSpPr>
          <p:nvPr>
            <p:ph type="title" idx="4294967295"/>
          </p:nvPr>
        </p:nvSpPr>
        <p:spPr>
          <a:xfrm>
            <a:off x="477079" y="502635"/>
            <a:ext cx="9097744" cy="661720"/>
          </a:xfrm>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spAutoFit/>
          </a:bodyPr>
          <a:lstStyle/>
          <a:p>
            <a:pPr defTabSz="914217">
              <a:lnSpc>
                <a:spcPct val="100000"/>
              </a:lnSpc>
              <a:spcBef>
                <a:spcPts val="0"/>
              </a:spcBef>
              <a:defRPr/>
            </a:pPr>
            <a:r>
              <a:rPr lang="en-US" spc="-15">
                <a:ea typeface="+mn-ea"/>
              </a:rPr>
              <a:t>EMPLOYEE COMPLAINTS</a:t>
            </a:r>
            <a:endParaRPr lang="en-US" spc="-15">
              <a:solidFill>
                <a:schemeClr val="tx2"/>
              </a:solidFill>
              <a:latin typeface="Century Gothic" panose="020B0502020202020204" pitchFamily="34" charset="0"/>
              <a:ea typeface="+mn-ea"/>
              <a:cs typeface="Poppins" pitchFamily="2" charset="77"/>
            </a:endParaRPr>
          </a:p>
        </p:txBody>
      </p:sp>
      <p:pic>
        <p:nvPicPr>
          <p:cNvPr id="4" name="Picture 3" descr="Grand River Solutions Logo">
            <a:extLst>
              <a:ext uri="{FF2B5EF4-FFF2-40B4-BE49-F238E27FC236}">
                <a16:creationId xmlns:a16="http://schemas.microsoft.com/office/drawing/2014/main" id="{A13ADD72-609D-5EDF-9BB6-EB611CF6D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893" y="6400599"/>
            <a:ext cx="4031166" cy="615873"/>
          </a:xfrm>
          <a:prstGeom prst="rect">
            <a:avLst/>
          </a:prstGeom>
        </p:spPr>
      </p:pic>
      <p:sp>
        <p:nvSpPr>
          <p:cNvPr id="6" name="TextBox 5">
            <a:extLst>
              <a:ext uri="{FF2B5EF4-FFF2-40B4-BE49-F238E27FC236}">
                <a16:creationId xmlns:a16="http://schemas.microsoft.com/office/drawing/2014/main" id="{529DDA50-4D00-232E-8683-B72DDB9AF3FC}"/>
              </a:ext>
            </a:extLst>
          </p:cNvPr>
          <p:cNvSpPr txBox="1"/>
          <p:nvPr/>
        </p:nvSpPr>
        <p:spPr>
          <a:xfrm>
            <a:off x="372980" y="1761972"/>
            <a:ext cx="4732111" cy="3980449"/>
          </a:xfrm>
          <a:prstGeom prst="rect">
            <a:avLst/>
          </a:prstGeom>
          <a:noFill/>
        </p:spPr>
        <p:txBody>
          <a:bodyPr wrap="square" rtlCol="0">
            <a:spAutoFit/>
          </a:bodyPr>
          <a:lstStyle/>
          <a:p>
            <a:pPr marL="342900" indent="-342900">
              <a:lnSpc>
                <a:spcPct val="100000"/>
              </a:lnSpc>
              <a:buFont typeface="Arial" panose="020B0604020202020204" pitchFamily="34" charset="0"/>
              <a:buChar char="•"/>
            </a:pPr>
            <a:r>
              <a:rPr lang="en-US" sz="2800" spc="0">
                <a:latin typeface="+mn-lt"/>
                <a:cs typeface="Calibri Light"/>
              </a:rPr>
              <a:t>Presumptions of skill, understanding</a:t>
            </a:r>
          </a:p>
          <a:p>
            <a:pPr marL="342900" indent="-342900">
              <a:lnSpc>
                <a:spcPct val="100000"/>
              </a:lnSpc>
              <a:buFont typeface="Arial" panose="020B0604020202020204" pitchFamily="34" charset="0"/>
              <a:buChar char="•"/>
            </a:pPr>
            <a:r>
              <a:rPr lang="en-US" sz="2800" spc="0">
                <a:latin typeface="+mn-lt"/>
                <a:cs typeface="Calibri Light"/>
              </a:rPr>
              <a:t>Presumptions of maturity</a:t>
            </a:r>
          </a:p>
          <a:p>
            <a:pPr marL="342900" indent="-342900">
              <a:lnSpc>
                <a:spcPct val="100000"/>
              </a:lnSpc>
              <a:buFont typeface="Arial" panose="020B0604020202020204" pitchFamily="34" charset="0"/>
              <a:buChar char="•"/>
            </a:pPr>
            <a:r>
              <a:rPr lang="en-US" sz="2800" spc="0">
                <a:latin typeface="+mn-lt"/>
                <a:cs typeface="Calibri Light"/>
              </a:rPr>
              <a:t>Sex Assault, DV in employee cases</a:t>
            </a:r>
          </a:p>
          <a:p>
            <a:pPr marL="342900" indent="-342900">
              <a:lnSpc>
                <a:spcPct val="100000"/>
              </a:lnSpc>
              <a:buFont typeface="Arial" panose="020B0604020202020204" pitchFamily="34" charset="0"/>
              <a:buChar char="•"/>
            </a:pPr>
            <a:r>
              <a:rPr lang="en-US" sz="2800" spc="0">
                <a:latin typeface="+mn-lt"/>
                <a:cs typeface="Calibri Light"/>
              </a:rPr>
              <a:t>Differences in supportive /remedial measures</a:t>
            </a:r>
          </a:p>
          <a:p>
            <a:pPr marL="342900" indent="-342900">
              <a:lnSpc>
                <a:spcPct val="100000"/>
              </a:lnSpc>
              <a:buFont typeface="Arial" panose="020B0604020202020204" pitchFamily="34" charset="0"/>
              <a:buChar char="•"/>
            </a:pPr>
            <a:r>
              <a:rPr lang="en-US" sz="2800" spc="0">
                <a:latin typeface="+mn-lt"/>
                <a:cs typeface="Calibri Light"/>
              </a:rPr>
              <a:t>Sanctioning</a:t>
            </a:r>
          </a:p>
          <a:p>
            <a:pPr marL="342900" indent="-342900" algn="l">
              <a:lnSpc>
                <a:spcPts val="3600"/>
              </a:lnSpc>
              <a:buFont typeface="Arial" panose="020B0604020202020204" pitchFamily="34" charset="0"/>
              <a:buChar char="•"/>
            </a:pPr>
            <a:endParaRPr lang="en-US" sz="2800">
              <a:latin typeface="Palatino Linotype" panose="02040502050505030304" pitchFamily="18" charset="0"/>
              <a:cs typeface="Big Caslon Medium" panose="02000603090000020003" pitchFamily="2" charset="-79"/>
            </a:endParaRPr>
          </a:p>
        </p:txBody>
      </p:sp>
    </p:spTree>
    <p:extLst>
      <p:ext uri="{BB962C8B-B14F-4D97-AF65-F5344CB8AC3E}">
        <p14:creationId xmlns:p14="http://schemas.microsoft.com/office/powerpoint/2010/main" val="28569445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E9D6C-53B9-C392-4703-A1FC65643B5D}"/>
              </a:ext>
            </a:extLst>
          </p:cNvPr>
          <p:cNvSpPr>
            <a:spLocks noGrp="1"/>
          </p:cNvSpPr>
          <p:nvPr>
            <p:ph type="title"/>
          </p:nvPr>
        </p:nvSpPr>
        <p:spPr>
          <a:xfrm>
            <a:off x="380296" y="462313"/>
            <a:ext cx="10973505" cy="924749"/>
          </a:xfrm>
        </p:spPr>
        <p:txBody>
          <a:bodyPr/>
          <a:lstStyle/>
          <a:p>
            <a:r>
              <a:rPr lang="en-US">
                <a:latin typeface="Century Gothic"/>
                <a:ea typeface="Open Sans"/>
                <a:cs typeface="Open Sans"/>
              </a:rPr>
              <a:t>EMPLOYEE (staff, faculty) complaints</a:t>
            </a:r>
            <a:endParaRPr lang="en-US"/>
          </a:p>
        </p:txBody>
      </p:sp>
      <p:sp>
        <p:nvSpPr>
          <p:cNvPr id="5" name="Text Placeholder 3">
            <a:extLst>
              <a:ext uri="{FF2B5EF4-FFF2-40B4-BE49-F238E27FC236}">
                <a16:creationId xmlns:a16="http://schemas.microsoft.com/office/drawing/2014/main" id="{5143C7EA-1D53-68C7-5FA9-CC1FF8657DE4}"/>
              </a:ext>
            </a:extLst>
          </p:cNvPr>
          <p:cNvSpPr txBox="1">
            <a:spLocks/>
          </p:cNvSpPr>
          <p:nvPr/>
        </p:nvSpPr>
        <p:spPr>
          <a:xfrm>
            <a:off x="694871" y="1548941"/>
            <a:ext cx="5283199" cy="4124366"/>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0" rIns="35719" bIns="35719" numCol="1" spcCol="38100" rtlCol="0" anchor="ctr">
            <a:spAutoFit/>
          </a:bodyPr>
          <a:lst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cap="none" spc="-15" baseline="0">
                <a:solidFill>
                  <a:schemeClr val="tx1"/>
                </a:solidFill>
                <a:effectLst/>
                <a:latin typeface="Century Gothic" panose="020B0502020202020204" pitchFamily="34" charset="0"/>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spc="-15" baseline="0">
                <a:solidFill>
                  <a:schemeClr val="tx1"/>
                </a:solidFill>
                <a:effectLst/>
                <a:latin typeface="Century Gothic" panose="020B0502020202020204" pitchFamily="34" charset="0"/>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spc="-15" baseline="0">
                <a:solidFill>
                  <a:schemeClr val="tx1"/>
                </a:solidFill>
                <a:effectLst/>
                <a:latin typeface="Palatino Linotype" panose="02040502050505030304" pitchFamily="18" charset="0"/>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800" b="0" i="0" kern="1200" spc="-15" baseline="0">
                <a:solidFill>
                  <a:schemeClr val="tx1"/>
                </a:solidFill>
                <a:effectLst/>
                <a:latin typeface="Palatino Linotype" panose="02040502050505030304" pitchFamily="18" charset="0"/>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800" b="0" i="0" kern="1200" spc="-15" baseline="0">
                <a:solidFill>
                  <a:schemeClr val="tx1"/>
                </a:solidFill>
                <a:effectLst/>
                <a:latin typeface="Century Gothic" panose="020B0502020202020204" pitchFamily="34" charset="0"/>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spc="0">
                <a:latin typeface="+mn-lt"/>
                <a:cs typeface="Calibri Light"/>
              </a:rPr>
              <a:t>Presumptions of skill, understanding</a:t>
            </a:r>
            <a:endParaRPr lang="en-US" spc="0">
              <a:latin typeface="+mn-lt"/>
              <a:cs typeface="Calibri Light"/>
            </a:endParaRPr>
          </a:p>
          <a:p>
            <a:pPr>
              <a:lnSpc>
                <a:spcPct val="100000"/>
              </a:lnSpc>
            </a:pPr>
            <a:r>
              <a:rPr lang="en-US" sz="2800" spc="0">
                <a:latin typeface="+mn-lt"/>
                <a:cs typeface="Calibri Light"/>
              </a:rPr>
              <a:t>Presumptions of maturity</a:t>
            </a:r>
          </a:p>
          <a:p>
            <a:pPr>
              <a:lnSpc>
                <a:spcPct val="100000"/>
              </a:lnSpc>
            </a:pPr>
            <a:r>
              <a:rPr lang="en-US" sz="2800" spc="0">
                <a:latin typeface="+mn-lt"/>
                <a:cs typeface="Calibri Light"/>
              </a:rPr>
              <a:t>Sex Assault, DV in employee cases</a:t>
            </a:r>
          </a:p>
          <a:p>
            <a:pPr>
              <a:lnSpc>
                <a:spcPct val="100000"/>
              </a:lnSpc>
            </a:pPr>
            <a:r>
              <a:rPr lang="en-US" sz="2800" spc="0">
                <a:latin typeface="+mn-lt"/>
                <a:cs typeface="Calibri Light"/>
              </a:rPr>
              <a:t>Differences in supportive /remedial measures</a:t>
            </a:r>
          </a:p>
          <a:p>
            <a:pPr>
              <a:lnSpc>
                <a:spcPct val="100000"/>
              </a:lnSpc>
            </a:pPr>
            <a:r>
              <a:rPr lang="en-US" sz="2800" spc="0">
                <a:latin typeface="+mn-lt"/>
                <a:cs typeface="Calibri Light"/>
              </a:rPr>
              <a:t>Sanctioning</a:t>
            </a:r>
          </a:p>
        </p:txBody>
      </p:sp>
      <p:pic>
        <p:nvPicPr>
          <p:cNvPr id="6" name="Picture 6">
            <a:extLst>
              <a:ext uri="{FF2B5EF4-FFF2-40B4-BE49-F238E27FC236}">
                <a16:creationId xmlns:a16="http://schemas.microsoft.com/office/drawing/2014/main" id="{41487BB1-2718-450C-E26F-077C6D829D1C}"/>
              </a:ext>
            </a:extLst>
          </p:cNvPr>
          <p:cNvPicPr>
            <a:picLocks noChangeAspect="1"/>
          </p:cNvPicPr>
          <p:nvPr/>
        </p:nvPicPr>
        <p:blipFill>
          <a:blip r:embed="rId2"/>
          <a:stretch>
            <a:fillRect/>
          </a:stretch>
        </p:blipFill>
        <p:spPr>
          <a:xfrm>
            <a:off x="5867400" y="1551214"/>
            <a:ext cx="5938157" cy="4452257"/>
          </a:xfrm>
          <a:prstGeom prst="rect">
            <a:avLst/>
          </a:prstGeom>
        </p:spPr>
      </p:pic>
    </p:spTree>
    <p:extLst>
      <p:ext uri="{BB962C8B-B14F-4D97-AF65-F5344CB8AC3E}">
        <p14:creationId xmlns:p14="http://schemas.microsoft.com/office/powerpoint/2010/main" val="28692724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dog">
            <a:extLst>
              <a:ext uri="{FF2B5EF4-FFF2-40B4-BE49-F238E27FC236}">
                <a16:creationId xmlns:a16="http://schemas.microsoft.com/office/drawing/2014/main" id="{D229ED50-CC4C-F6B1-24B7-BE1D1FB436A4}"/>
              </a:ext>
            </a:extLst>
          </p:cNvPr>
          <p:cNvPicPr>
            <a:picLocks noChangeAspect="1"/>
          </p:cNvPicPr>
          <p:nvPr/>
        </p:nvPicPr>
        <p:blipFill rotWithShape="1">
          <a:blip r:embed="rId3">
            <a:extLst>
              <a:ext uri="{28A0092B-C50C-407E-A947-70E740481C1C}">
                <a14:useLocalDpi xmlns:a14="http://schemas.microsoft.com/office/drawing/2010/main" val="0"/>
              </a:ext>
            </a:extLst>
          </a:blip>
          <a:srcRect l="338" t="658" r="18770" b="-658"/>
          <a:stretch/>
        </p:blipFill>
        <p:spPr>
          <a:xfrm>
            <a:off x="-2272919" y="0"/>
            <a:ext cx="8368918" cy="6897234"/>
          </a:xfrm>
          <a:prstGeom prst="rect">
            <a:avLst/>
          </a:prstGeom>
        </p:spPr>
      </p:pic>
      <p:pic>
        <p:nvPicPr>
          <p:cNvPr id="6" name="Picture 5" descr="Portrait of kitten with black and white fur">
            <a:extLst>
              <a:ext uri="{FF2B5EF4-FFF2-40B4-BE49-F238E27FC236}">
                <a16:creationId xmlns:a16="http://schemas.microsoft.com/office/drawing/2014/main" id="{7C1788DB-6C3A-EDAB-47EB-F457798EB927}"/>
              </a:ext>
            </a:extLst>
          </p:cNvPr>
          <p:cNvPicPr>
            <a:picLocks noChangeAspect="1"/>
          </p:cNvPicPr>
          <p:nvPr/>
        </p:nvPicPr>
        <p:blipFill rotWithShape="1">
          <a:blip r:embed="rId4">
            <a:extLst>
              <a:ext uri="{28A0092B-C50C-407E-A947-70E740481C1C}">
                <a14:useLocalDpi xmlns:a14="http://schemas.microsoft.com/office/drawing/2010/main" val="0"/>
              </a:ext>
            </a:extLst>
          </a:blip>
          <a:srcRect l="15924"/>
          <a:stretch/>
        </p:blipFill>
        <p:spPr>
          <a:xfrm>
            <a:off x="5486399" y="0"/>
            <a:ext cx="8754932" cy="6858000"/>
          </a:xfrm>
          <a:prstGeom prst="rect">
            <a:avLst/>
          </a:prstGeom>
        </p:spPr>
      </p:pic>
      <p:sp>
        <p:nvSpPr>
          <p:cNvPr id="7" name="TextBox 6">
            <a:extLst>
              <a:ext uri="{FF2B5EF4-FFF2-40B4-BE49-F238E27FC236}">
                <a16:creationId xmlns:a16="http://schemas.microsoft.com/office/drawing/2014/main" id="{221A1134-3D8D-5651-5C9D-F561443BF8C1}"/>
              </a:ext>
            </a:extLst>
          </p:cNvPr>
          <p:cNvSpPr txBox="1"/>
          <p:nvPr/>
        </p:nvSpPr>
        <p:spPr>
          <a:xfrm>
            <a:off x="5834743" y="1415143"/>
            <a:ext cx="2625045" cy="3100208"/>
          </a:xfrm>
          <a:prstGeom prst="rect">
            <a:avLst/>
          </a:prstGeom>
          <a:noFill/>
        </p:spPr>
        <p:txBody>
          <a:bodyPr wrap="square" rtlCol="0">
            <a:spAutoFit/>
          </a:bodyPr>
          <a:lstStyle/>
          <a:p>
            <a:pPr marL="228600" lvl="1"/>
            <a:r>
              <a:rPr lang="en-US" sz="1400">
                <a:solidFill>
                  <a:schemeClr val="bg2"/>
                </a:solidFill>
                <a:latin typeface="Century Gothic" panose="020B0502020202020204" pitchFamily="34" charset="0"/>
              </a:rPr>
              <a:t>What is the difference?</a:t>
            </a:r>
          </a:p>
          <a:p>
            <a:pPr marL="228600" lvl="1"/>
            <a:endParaRPr lang="en-US" sz="1400">
              <a:solidFill>
                <a:schemeClr val="bg2"/>
              </a:solidFill>
              <a:latin typeface="Century Gothic" panose="020B0502020202020204" pitchFamily="34" charset="0"/>
            </a:endParaRPr>
          </a:p>
          <a:p>
            <a:pPr marL="228600" lvl="1"/>
            <a:r>
              <a:rPr lang="en-US" sz="1400">
                <a:solidFill>
                  <a:schemeClr val="bg2"/>
                </a:solidFill>
                <a:latin typeface="Century Gothic" panose="020B0502020202020204" pitchFamily="34" charset="0"/>
              </a:rPr>
              <a:t>What does it mean to hold the privilege?</a:t>
            </a:r>
          </a:p>
          <a:p>
            <a:pPr marL="228600" lvl="1"/>
            <a:endParaRPr lang="en-US" sz="1400">
              <a:solidFill>
                <a:schemeClr val="bg2"/>
              </a:solidFill>
              <a:latin typeface="Century Gothic" panose="020B0502020202020204" pitchFamily="34" charset="0"/>
            </a:endParaRPr>
          </a:p>
          <a:p>
            <a:pPr marL="228600" lvl="1"/>
            <a:r>
              <a:rPr lang="en-US" sz="1400">
                <a:solidFill>
                  <a:schemeClr val="bg2"/>
                </a:solidFill>
                <a:latin typeface="Century Gothic" panose="020B0502020202020204" pitchFamily="34" charset="0"/>
              </a:rPr>
              <a:t>Examples: counselors, clergy, social workers?</a:t>
            </a:r>
          </a:p>
          <a:p>
            <a:pPr marL="228600" lvl="1"/>
            <a:endParaRPr lang="en-US" sz="1400">
              <a:solidFill>
                <a:schemeClr val="bg2"/>
              </a:solidFill>
              <a:latin typeface="Century Gothic" panose="020B0502020202020204" pitchFamily="34" charset="0"/>
            </a:endParaRPr>
          </a:p>
          <a:p>
            <a:pPr marL="228600" lvl="1"/>
            <a:r>
              <a:rPr lang="en-US" sz="1400">
                <a:solidFill>
                  <a:schemeClr val="bg2"/>
                </a:solidFill>
                <a:latin typeface="Century Gothic" panose="020B0502020202020204" pitchFamily="34" charset="0"/>
              </a:rPr>
              <a:t>Who is NOT covered: self-appointed, those not working in that capacity, not hired into that capacity</a:t>
            </a:r>
          </a:p>
          <a:p>
            <a:pPr>
              <a:lnSpc>
                <a:spcPts val="1800"/>
              </a:lnSpc>
            </a:pPr>
            <a:endParaRPr lang="en-US" sz="1000">
              <a:latin typeface="Palatino Linotype" panose="02040502050505030304" pitchFamily="18" charset="0"/>
              <a:cs typeface="Big Caslon Medium" panose="02000603090000020003" pitchFamily="2" charset="-79"/>
            </a:endParaRPr>
          </a:p>
        </p:txBody>
      </p:sp>
      <p:sp>
        <p:nvSpPr>
          <p:cNvPr id="2" name="Title 1">
            <a:extLst>
              <a:ext uri="{FF2B5EF4-FFF2-40B4-BE49-F238E27FC236}">
                <a16:creationId xmlns:a16="http://schemas.microsoft.com/office/drawing/2014/main" id="{A696D4F6-3815-4E43-35C6-15FCEC9CF7BE}"/>
              </a:ext>
            </a:extLst>
          </p:cNvPr>
          <p:cNvSpPr>
            <a:spLocks noGrp="1"/>
          </p:cNvSpPr>
          <p:nvPr>
            <p:ph type="title"/>
          </p:nvPr>
        </p:nvSpPr>
        <p:spPr>
          <a:xfrm>
            <a:off x="4813074" y="361099"/>
            <a:ext cx="8096015" cy="692946"/>
          </a:xfrm>
        </p:spPr>
        <p:txBody>
          <a:bodyPr>
            <a:normAutofit fontScale="90000"/>
          </a:bodyPr>
          <a:lstStyle/>
          <a:p>
            <a:r>
              <a:rPr lang="en-US">
                <a:solidFill>
                  <a:schemeClr val="bg2"/>
                </a:solidFill>
              </a:rPr>
              <a:t>Confidential vs. Privileged</a:t>
            </a:r>
          </a:p>
        </p:txBody>
      </p:sp>
      <p:pic>
        <p:nvPicPr>
          <p:cNvPr id="3" name="Picture 2" descr="Grand River Solutions Logo">
            <a:extLst>
              <a:ext uri="{FF2B5EF4-FFF2-40B4-BE49-F238E27FC236}">
                <a16:creationId xmlns:a16="http://schemas.microsoft.com/office/drawing/2014/main" id="{800BC9C2-8144-A4C3-9D27-899672415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893" y="6400599"/>
            <a:ext cx="4031166" cy="615873"/>
          </a:xfrm>
          <a:prstGeom prst="rect">
            <a:avLst/>
          </a:prstGeom>
        </p:spPr>
      </p:pic>
    </p:spTree>
    <p:extLst>
      <p:ext uri="{BB962C8B-B14F-4D97-AF65-F5344CB8AC3E}">
        <p14:creationId xmlns:p14="http://schemas.microsoft.com/office/powerpoint/2010/main" val="426211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A267-FBC2-D0AE-AE43-39FF68828CAC}"/>
              </a:ext>
            </a:extLst>
          </p:cNvPr>
          <p:cNvSpPr>
            <a:spLocks noGrp="1"/>
          </p:cNvSpPr>
          <p:nvPr>
            <p:ph type="title"/>
          </p:nvPr>
        </p:nvSpPr>
        <p:spPr>
          <a:xfrm>
            <a:off x="364789" y="365125"/>
            <a:ext cx="10989011" cy="1325563"/>
          </a:xfrm>
        </p:spPr>
        <p:txBody>
          <a:bodyPr/>
          <a:lstStyle/>
          <a:p>
            <a:r>
              <a:rPr lang="en-US"/>
              <a:t>INVESTIGATION FLAWS</a:t>
            </a:r>
            <a:br>
              <a:rPr lang="en-US"/>
            </a:br>
            <a:endParaRPr lang="en-US"/>
          </a:p>
        </p:txBody>
      </p:sp>
      <p:sp>
        <p:nvSpPr>
          <p:cNvPr id="5" name="Rectangle 4">
            <a:extLst>
              <a:ext uri="{FF2B5EF4-FFF2-40B4-BE49-F238E27FC236}">
                <a16:creationId xmlns:a16="http://schemas.microsoft.com/office/drawing/2014/main" id="{AAE0DB3F-DA84-8B02-A424-C476B1360FF3}"/>
              </a:ext>
            </a:extLst>
          </p:cNvPr>
          <p:cNvSpPr/>
          <p:nvPr/>
        </p:nvSpPr>
        <p:spPr>
          <a:xfrm>
            <a:off x="5526840" y="1513018"/>
            <a:ext cx="2646827" cy="2546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entury Gothic" panose="020B0502020202020204" pitchFamily="34" charset="0"/>
            </a:endParaRPr>
          </a:p>
        </p:txBody>
      </p:sp>
      <p:sp>
        <p:nvSpPr>
          <p:cNvPr id="6" name="Rectangle 5">
            <a:extLst>
              <a:ext uri="{FF2B5EF4-FFF2-40B4-BE49-F238E27FC236}">
                <a16:creationId xmlns:a16="http://schemas.microsoft.com/office/drawing/2014/main" id="{4EA4899D-0EDF-A895-F455-0B826CDF315B}"/>
              </a:ext>
            </a:extLst>
          </p:cNvPr>
          <p:cNvSpPr/>
          <p:nvPr/>
        </p:nvSpPr>
        <p:spPr>
          <a:xfrm>
            <a:off x="8418690" y="1500453"/>
            <a:ext cx="2646827" cy="25466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entury Gothic" panose="020B0502020202020204" pitchFamily="34" charset="0"/>
            </a:endParaRPr>
          </a:p>
        </p:txBody>
      </p:sp>
      <p:sp>
        <p:nvSpPr>
          <p:cNvPr id="9" name="Rectangle 8">
            <a:extLst>
              <a:ext uri="{FF2B5EF4-FFF2-40B4-BE49-F238E27FC236}">
                <a16:creationId xmlns:a16="http://schemas.microsoft.com/office/drawing/2014/main" id="{1AFF1E5E-DC83-CC15-DD0B-03C7FE70859B}"/>
              </a:ext>
            </a:extLst>
          </p:cNvPr>
          <p:cNvSpPr/>
          <p:nvPr/>
        </p:nvSpPr>
        <p:spPr>
          <a:xfrm>
            <a:off x="4604554" y="4161389"/>
            <a:ext cx="3867933" cy="1896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entury Gothic" panose="020B0502020202020204" pitchFamily="34" charset="0"/>
            </a:endParaRPr>
          </a:p>
        </p:txBody>
      </p:sp>
      <p:sp>
        <p:nvSpPr>
          <p:cNvPr id="10" name="Rectangle 9">
            <a:extLst>
              <a:ext uri="{FF2B5EF4-FFF2-40B4-BE49-F238E27FC236}">
                <a16:creationId xmlns:a16="http://schemas.microsoft.com/office/drawing/2014/main" id="{5AF68A6C-C145-0D0C-7F50-1EE617FCACD1}"/>
              </a:ext>
            </a:extLst>
          </p:cNvPr>
          <p:cNvSpPr/>
          <p:nvPr/>
        </p:nvSpPr>
        <p:spPr>
          <a:xfrm>
            <a:off x="8620028" y="4146329"/>
            <a:ext cx="3296550" cy="18965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entury Gothic" panose="020B0502020202020204" pitchFamily="34" charset="0"/>
            </a:endParaRPr>
          </a:p>
        </p:txBody>
      </p:sp>
      <p:sp>
        <p:nvSpPr>
          <p:cNvPr id="12" name="TextBox 11" descr="PREGNANCY UNDER ADA/504&#10;">
            <a:extLst>
              <a:ext uri="{FF2B5EF4-FFF2-40B4-BE49-F238E27FC236}">
                <a16:creationId xmlns:a16="http://schemas.microsoft.com/office/drawing/2014/main" id="{3532E1F8-9B7C-4DDE-342E-7B7D2A535395}"/>
              </a:ext>
            </a:extLst>
          </p:cNvPr>
          <p:cNvSpPr txBox="1"/>
          <p:nvPr/>
        </p:nvSpPr>
        <p:spPr>
          <a:xfrm>
            <a:off x="5470217" y="3496233"/>
            <a:ext cx="2145833" cy="400110"/>
          </a:xfrm>
          <a:prstGeom prst="rect">
            <a:avLst/>
          </a:prstGeom>
          <a:noFill/>
        </p:spPr>
        <p:txBody>
          <a:bodyPr wrap="square" lIns="118872" rIns="0" rtlCol="0" anchor="b">
            <a:spAutoFit/>
          </a:bodyPr>
          <a:lstStyle/>
          <a:p>
            <a:r>
              <a:rPr lang="en-US" sz="2000">
                <a:solidFill>
                  <a:schemeClr val="bg1"/>
                </a:solidFill>
                <a:latin typeface="Century Gothic" panose="020B0502020202020204" pitchFamily="34" charset="0"/>
              </a:rPr>
              <a:t>Inconsistency?</a:t>
            </a:r>
          </a:p>
        </p:txBody>
      </p:sp>
      <p:sp>
        <p:nvSpPr>
          <p:cNvPr id="14" name="TextBox 13" descr="ACADEMIC ACCOMMODATION&#10;">
            <a:extLst>
              <a:ext uri="{FF2B5EF4-FFF2-40B4-BE49-F238E27FC236}">
                <a16:creationId xmlns:a16="http://schemas.microsoft.com/office/drawing/2014/main" id="{5626D5B4-2ADE-62B2-E230-BA39D22ED0CE}"/>
              </a:ext>
            </a:extLst>
          </p:cNvPr>
          <p:cNvSpPr txBox="1"/>
          <p:nvPr/>
        </p:nvSpPr>
        <p:spPr>
          <a:xfrm>
            <a:off x="4591366" y="5596279"/>
            <a:ext cx="3473852" cy="348813"/>
          </a:xfrm>
          <a:prstGeom prst="rect">
            <a:avLst/>
          </a:prstGeom>
          <a:noFill/>
        </p:spPr>
        <p:txBody>
          <a:bodyPr wrap="square" lIns="118872" rIns="0" rtlCol="0" anchor="b">
            <a:spAutoFit/>
          </a:bodyPr>
          <a:lstStyle/>
          <a:p>
            <a:pPr lvl="0">
              <a:lnSpc>
                <a:spcPts val="2000"/>
              </a:lnSpc>
            </a:pPr>
            <a:r>
              <a:rPr lang="en-US" sz="2000" b="0" i="0">
                <a:solidFill>
                  <a:schemeClr val="bg1"/>
                </a:solidFill>
                <a:latin typeface="+mj-lt"/>
              </a:rPr>
              <a:t>What do you mean?</a:t>
            </a:r>
          </a:p>
        </p:txBody>
      </p:sp>
      <p:sp>
        <p:nvSpPr>
          <p:cNvPr id="16" name="TextBox 15" descr="BEST PRACTICES&#10;">
            <a:extLst>
              <a:ext uri="{FF2B5EF4-FFF2-40B4-BE49-F238E27FC236}">
                <a16:creationId xmlns:a16="http://schemas.microsoft.com/office/drawing/2014/main" id="{E8BE3002-BA91-20E1-3B0B-8DDF81D95EAE}"/>
              </a:ext>
            </a:extLst>
          </p:cNvPr>
          <p:cNvSpPr txBox="1"/>
          <p:nvPr/>
        </p:nvSpPr>
        <p:spPr>
          <a:xfrm>
            <a:off x="8620028" y="3192793"/>
            <a:ext cx="2346237" cy="707886"/>
          </a:xfrm>
          <a:prstGeom prst="rect">
            <a:avLst/>
          </a:prstGeom>
          <a:noFill/>
        </p:spPr>
        <p:txBody>
          <a:bodyPr wrap="square" lIns="118872" rIns="0" rtlCol="0" anchor="b">
            <a:spAutoFit/>
          </a:bodyPr>
          <a:lstStyle/>
          <a:p>
            <a:r>
              <a:rPr lang="en-US" sz="2000">
                <a:solidFill>
                  <a:schemeClr val="bg1"/>
                </a:solidFill>
                <a:latin typeface="Century Gothic" panose="020B0502020202020204" pitchFamily="34" charset="0"/>
              </a:rPr>
              <a:t>Who else saw that?</a:t>
            </a:r>
          </a:p>
        </p:txBody>
      </p:sp>
      <p:sp>
        <p:nvSpPr>
          <p:cNvPr id="19" name="TextBox 18" descr="BEST PRACTICES&#10;">
            <a:extLst>
              <a:ext uri="{FF2B5EF4-FFF2-40B4-BE49-F238E27FC236}">
                <a16:creationId xmlns:a16="http://schemas.microsoft.com/office/drawing/2014/main" id="{93922A11-3946-BC08-569D-19FE388DB960}"/>
              </a:ext>
            </a:extLst>
          </p:cNvPr>
          <p:cNvSpPr txBox="1"/>
          <p:nvPr/>
        </p:nvSpPr>
        <p:spPr>
          <a:xfrm>
            <a:off x="9144000" y="5240089"/>
            <a:ext cx="2726275" cy="707886"/>
          </a:xfrm>
          <a:prstGeom prst="rect">
            <a:avLst/>
          </a:prstGeom>
          <a:noFill/>
        </p:spPr>
        <p:txBody>
          <a:bodyPr wrap="square" lIns="118872" rIns="0" rtlCol="0" anchor="b">
            <a:spAutoFit/>
          </a:bodyPr>
          <a:lstStyle/>
          <a:p>
            <a:pPr lvl="0"/>
            <a:r>
              <a:rPr lang="en-US" sz="2000">
                <a:solidFill>
                  <a:schemeClr val="bg1"/>
                </a:solidFill>
                <a:latin typeface="Century Gothic" panose="020B0502020202020204" pitchFamily="34" charset="0"/>
              </a:rPr>
              <a:t>Weighing what you don’t have</a:t>
            </a:r>
          </a:p>
        </p:txBody>
      </p:sp>
      <p:sp>
        <p:nvSpPr>
          <p:cNvPr id="20" name="Rectangle 19">
            <a:extLst>
              <a:ext uri="{FF2B5EF4-FFF2-40B4-BE49-F238E27FC236}">
                <a16:creationId xmlns:a16="http://schemas.microsoft.com/office/drawing/2014/main" id="{DC72CF15-ED23-748C-4CF9-FAD7704F01ED}"/>
              </a:ext>
            </a:extLst>
          </p:cNvPr>
          <p:cNvSpPr/>
          <p:nvPr/>
        </p:nvSpPr>
        <p:spPr>
          <a:xfrm>
            <a:off x="2919982" y="1535262"/>
            <a:ext cx="2264184" cy="2521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entury Gothic" panose="020B0502020202020204" pitchFamily="34" charset="0"/>
            </a:endParaRPr>
          </a:p>
        </p:txBody>
      </p:sp>
      <p:sp>
        <p:nvSpPr>
          <p:cNvPr id="21" name="TextBox 20" descr="BEST PRACTICES&#10;">
            <a:extLst>
              <a:ext uri="{FF2B5EF4-FFF2-40B4-BE49-F238E27FC236}">
                <a16:creationId xmlns:a16="http://schemas.microsoft.com/office/drawing/2014/main" id="{580A31DB-FC8D-5B92-C469-819EE7DEDF1D}"/>
              </a:ext>
            </a:extLst>
          </p:cNvPr>
          <p:cNvSpPr txBox="1"/>
          <p:nvPr/>
        </p:nvSpPr>
        <p:spPr>
          <a:xfrm>
            <a:off x="3107999" y="3496233"/>
            <a:ext cx="2261907" cy="400110"/>
          </a:xfrm>
          <a:prstGeom prst="rect">
            <a:avLst/>
          </a:prstGeom>
          <a:noFill/>
        </p:spPr>
        <p:txBody>
          <a:bodyPr wrap="square" lIns="118872" rIns="0" rtlCol="0" anchor="b">
            <a:spAutoFit/>
          </a:bodyPr>
          <a:lstStyle/>
          <a:p>
            <a:pPr lvl="0"/>
            <a:r>
              <a:rPr lang="en-US" sz="2000">
                <a:solidFill>
                  <a:schemeClr val="bg1"/>
                </a:solidFill>
                <a:latin typeface="Century Gothic" panose="020B0502020202020204" pitchFamily="34" charset="0"/>
              </a:rPr>
              <a:t>Didn’t gather</a:t>
            </a:r>
          </a:p>
        </p:txBody>
      </p:sp>
      <p:sp>
        <p:nvSpPr>
          <p:cNvPr id="22" name="Rectangle 21">
            <a:extLst>
              <a:ext uri="{FF2B5EF4-FFF2-40B4-BE49-F238E27FC236}">
                <a16:creationId xmlns:a16="http://schemas.microsoft.com/office/drawing/2014/main" id="{54154EC5-A57D-C621-8667-237A2EA32A93}"/>
              </a:ext>
            </a:extLst>
          </p:cNvPr>
          <p:cNvSpPr/>
          <p:nvPr/>
        </p:nvSpPr>
        <p:spPr>
          <a:xfrm>
            <a:off x="364789" y="4161224"/>
            <a:ext cx="4092224" cy="18965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entury Gothic" panose="020B0502020202020204" pitchFamily="34" charset="0"/>
            </a:endParaRPr>
          </a:p>
        </p:txBody>
      </p:sp>
      <p:sp>
        <p:nvSpPr>
          <p:cNvPr id="23" name="TextBox 22" descr="ACADEMIC ACCOMMODATION&#10;">
            <a:extLst>
              <a:ext uri="{FF2B5EF4-FFF2-40B4-BE49-F238E27FC236}">
                <a16:creationId xmlns:a16="http://schemas.microsoft.com/office/drawing/2014/main" id="{C292BAEB-AD03-CD2B-452E-9300A6E995D2}"/>
              </a:ext>
            </a:extLst>
          </p:cNvPr>
          <p:cNvSpPr txBox="1"/>
          <p:nvPr/>
        </p:nvSpPr>
        <p:spPr>
          <a:xfrm>
            <a:off x="364789" y="5541710"/>
            <a:ext cx="3908525" cy="400110"/>
          </a:xfrm>
          <a:prstGeom prst="rect">
            <a:avLst/>
          </a:prstGeom>
          <a:noFill/>
        </p:spPr>
        <p:txBody>
          <a:bodyPr wrap="square" lIns="118872" rIns="0" rtlCol="0" anchor="b">
            <a:spAutoFit/>
          </a:bodyPr>
          <a:lstStyle/>
          <a:p>
            <a:pPr lvl="0"/>
            <a:r>
              <a:rPr lang="en-US" sz="2000">
                <a:solidFill>
                  <a:schemeClr val="bg1"/>
                </a:solidFill>
                <a:latin typeface="+mj-lt"/>
              </a:rPr>
              <a:t>Failed to explain</a:t>
            </a:r>
            <a:endParaRPr lang="en-US" sz="2000">
              <a:solidFill>
                <a:schemeClr val="bg1"/>
              </a:solidFill>
              <a:latin typeface="Century Gothic" panose="020B0502020202020204" pitchFamily="34" charset="0"/>
            </a:endParaRPr>
          </a:p>
        </p:txBody>
      </p:sp>
      <p:sp>
        <p:nvSpPr>
          <p:cNvPr id="26" name="Rectangle 25">
            <a:extLst>
              <a:ext uri="{FF2B5EF4-FFF2-40B4-BE49-F238E27FC236}">
                <a16:creationId xmlns:a16="http://schemas.microsoft.com/office/drawing/2014/main" id="{9901583C-4A79-A203-D3BC-44C90CF1AD63}"/>
              </a:ext>
            </a:extLst>
          </p:cNvPr>
          <p:cNvSpPr/>
          <p:nvPr/>
        </p:nvSpPr>
        <p:spPr>
          <a:xfrm>
            <a:off x="399075" y="1534537"/>
            <a:ext cx="2341336" cy="25215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entury Gothic" panose="020B0502020202020204" pitchFamily="34" charset="0"/>
            </a:endParaRPr>
          </a:p>
        </p:txBody>
      </p:sp>
      <p:sp>
        <p:nvSpPr>
          <p:cNvPr id="27" name="TextBox 26" descr="PREGNANCY UNDER &#10;TITLE IX&#10;">
            <a:extLst>
              <a:ext uri="{FF2B5EF4-FFF2-40B4-BE49-F238E27FC236}">
                <a16:creationId xmlns:a16="http://schemas.microsoft.com/office/drawing/2014/main" id="{04440E00-6EB6-C35B-02D6-222213D14C76}"/>
              </a:ext>
            </a:extLst>
          </p:cNvPr>
          <p:cNvSpPr txBox="1"/>
          <p:nvPr/>
        </p:nvSpPr>
        <p:spPr>
          <a:xfrm>
            <a:off x="364790" y="3496233"/>
            <a:ext cx="2182124" cy="400110"/>
          </a:xfrm>
          <a:prstGeom prst="rect">
            <a:avLst/>
          </a:prstGeom>
          <a:noFill/>
        </p:spPr>
        <p:txBody>
          <a:bodyPr wrap="square" lIns="118872" rIns="0" rtlCol="0" anchor="b">
            <a:spAutoFit/>
          </a:bodyPr>
          <a:lstStyle/>
          <a:p>
            <a:pPr lvl="0"/>
            <a:r>
              <a:rPr lang="en-US" sz="2000" b="0" i="0">
                <a:solidFill>
                  <a:schemeClr val="bg1"/>
                </a:solidFill>
                <a:latin typeface="+mj-lt"/>
              </a:rPr>
              <a:t>Didn’t ask</a:t>
            </a:r>
          </a:p>
        </p:txBody>
      </p:sp>
      <p:pic>
        <p:nvPicPr>
          <p:cNvPr id="30" name="Picture 29" descr="Grand River Solutions Logo">
            <a:extLst>
              <a:ext uri="{FF2B5EF4-FFF2-40B4-BE49-F238E27FC236}">
                <a16:creationId xmlns:a16="http://schemas.microsoft.com/office/drawing/2014/main" id="{200DD6E1-C2B9-0E50-3DAB-07F83C6A9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941" y="6592308"/>
            <a:ext cx="4291043" cy="303791"/>
          </a:xfrm>
          <a:prstGeom prst="rect">
            <a:avLst/>
          </a:prstGeom>
        </p:spPr>
      </p:pic>
    </p:spTree>
    <p:extLst>
      <p:ext uri="{BB962C8B-B14F-4D97-AF65-F5344CB8AC3E}">
        <p14:creationId xmlns:p14="http://schemas.microsoft.com/office/powerpoint/2010/main" val="17536893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C1E88C-B4E0-160E-DDAA-2502EE504EDE}"/>
              </a:ext>
            </a:extLst>
          </p:cNvPr>
          <p:cNvSpPr>
            <a:spLocks noGrp="1"/>
          </p:cNvSpPr>
          <p:nvPr>
            <p:ph sz="quarter" idx="10"/>
          </p:nvPr>
        </p:nvSpPr>
        <p:spPr/>
        <p:txBody>
          <a:bodyPr>
            <a:normAutofit/>
          </a:bodyPr>
          <a:lstStyle/>
          <a:p>
            <a:r>
              <a:rPr lang="en-US" sz="3200">
                <a:latin typeface="+mn-lt"/>
              </a:rPr>
              <a:t>How will you cover breadth of </a:t>
            </a:r>
            <a:r>
              <a:rPr lang="en-US" sz="3200" b="1">
                <a:latin typeface="+mn-lt"/>
              </a:rPr>
              <a:t>ALL</a:t>
            </a:r>
            <a:r>
              <a:rPr lang="en-US" sz="3200">
                <a:latin typeface="+mn-lt"/>
              </a:rPr>
              <a:t> Title IX – related cases?</a:t>
            </a:r>
          </a:p>
          <a:p>
            <a:r>
              <a:rPr lang="en-US" sz="3200">
                <a:latin typeface="+mn-lt"/>
              </a:rPr>
              <a:t>Elevated leadership of the office?</a:t>
            </a:r>
          </a:p>
          <a:p>
            <a:r>
              <a:rPr lang="en-US" sz="3200">
                <a:latin typeface="+mn-lt"/>
              </a:rPr>
              <a:t>Are we treating some harassment/discrimination as more or less important?</a:t>
            </a:r>
          </a:p>
          <a:p>
            <a:r>
              <a:rPr lang="en-US" sz="3200">
                <a:latin typeface="+mn-lt"/>
              </a:rPr>
              <a:t>Where do we want differences in procedure, where do we want it all to be the same?</a:t>
            </a:r>
          </a:p>
        </p:txBody>
      </p:sp>
      <p:sp>
        <p:nvSpPr>
          <p:cNvPr id="2" name="Title 1">
            <a:extLst>
              <a:ext uri="{FF2B5EF4-FFF2-40B4-BE49-F238E27FC236}">
                <a16:creationId xmlns:a16="http://schemas.microsoft.com/office/drawing/2014/main" id="{65B889FF-B280-E861-3216-567F60416D1F}"/>
              </a:ext>
            </a:extLst>
          </p:cNvPr>
          <p:cNvSpPr>
            <a:spLocks noGrp="1"/>
          </p:cNvSpPr>
          <p:nvPr>
            <p:ph type="title"/>
          </p:nvPr>
        </p:nvSpPr>
        <p:spPr/>
        <p:txBody>
          <a:bodyPr>
            <a:normAutofit/>
          </a:bodyPr>
          <a:lstStyle/>
          <a:p>
            <a:r>
              <a:rPr lang="en-US" err="1"/>
              <a:t>ThE</a:t>
            </a:r>
            <a:r>
              <a:rPr lang="en-US"/>
              <a:t> FUTURE OF THE TITLE IX OFFICE</a:t>
            </a:r>
          </a:p>
        </p:txBody>
      </p:sp>
    </p:spTree>
    <p:extLst>
      <p:ext uri="{BB962C8B-B14F-4D97-AF65-F5344CB8AC3E}">
        <p14:creationId xmlns:p14="http://schemas.microsoft.com/office/powerpoint/2010/main" val="2271252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C65096-2127-FD71-D269-CD5A1D356DA5}"/>
              </a:ext>
              <a:ext uri="{C183D7F6-B498-43B3-948B-1728B52AA6E4}">
                <adec:decorative xmlns:adec="http://schemas.microsoft.com/office/drawing/2017/decorative" val="1"/>
              </a:ext>
            </a:extLst>
          </p:cNvPr>
          <p:cNvGrpSpPr/>
          <p:nvPr/>
        </p:nvGrpSpPr>
        <p:grpSpPr>
          <a:xfrm>
            <a:off x="1588" y="0"/>
            <a:ext cx="12188825" cy="6858000"/>
            <a:chOff x="0" y="0"/>
            <a:chExt cx="24377650" cy="13716000"/>
          </a:xfrm>
        </p:grpSpPr>
        <p:sp>
          <p:nvSpPr>
            <p:cNvPr id="3" name="Rectangle 2">
              <a:extLst>
                <a:ext uri="{FF2B5EF4-FFF2-40B4-BE49-F238E27FC236}">
                  <a16:creationId xmlns:a16="http://schemas.microsoft.com/office/drawing/2014/main" id="{124C6387-F75C-9BA5-1958-660F292AA6FE}"/>
                </a:ext>
                <a:ext uri="{C183D7F6-B498-43B3-948B-1728B52AA6E4}">
                  <adec:decorative xmlns:adec="http://schemas.microsoft.com/office/drawing/2017/decorative" val="1"/>
                </a:ext>
              </a:extLst>
            </p:cNvPr>
            <p:cNvSpPr/>
            <p:nvPr/>
          </p:nvSpPr>
          <p:spPr>
            <a:xfrm>
              <a:off x="0" y="0"/>
              <a:ext cx="24377650" cy="287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779CE7C2-9135-7AA8-8EFD-05E1B6B76E0C}"/>
                </a:ext>
                <a:ext uri="{C183D7F6-B498-43B3-948B-1728B52AA6E4}">
                  <adec:decorative xmlns:adec="http://schemas.microsoft.com/office/drawing/2017/decorative" val="1"/>
                </a:ext>
              </a:extLst>
            </p:cNvPr>
            <p:cNvSpPr/>
            <p:nvPr/>
          </p:nvSpPr>
          <p:spPr>
            <a:xfrm>
              <a:off x="0" y="12915900"/>
              <a:ext cx="24377650" cy="8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pic>
        <p:nvPicPr>
          <p:cNvPr id="2" name="Picture 1" descr="Grand River Solutions Logo&#10;">
            <a:extLst>
              <a:ext uri="{FF2B5EF4-FFF2-40B4-BE49-F238E27FC236}">
                <a16:creationId xmlns:a16="http://schemas.microsoft.com/office/drawing/2014/main" id="{29475922-520A-FB4E-3372-811D81E31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176" y="6433134"/>
            <a:ext cx="4031166" cy="615873"/>
          </a:xfrm>
          <a:prstGeom prst="rect">
            <a:avLst/>
          </a:prstGeom>
        </p:spPr>
      </p:pic>
      <p:sp>
        <p:nvSpPr>
          <p:cNvPr id="10" name="TextBox 9">
            <a:extLst>
              <a:ext uri="{FF2B5EF4-FFF2-40B4-BE49-F238E27FC236}">
                <a16:creationId xmlns:a16="http://schemas.microsoft.com/office/drawing/2014/main" id="{EDDB03D0-9FCF-2213-7F30-22F650388AD8}"/>
              </a:ext>
            </a:extLst>
          </p:cNvPr>
          <p:cNvSpPr txBox="1"/>
          <p:nvPr/>
        </p:nvSpPr>
        <p:spPr>
          <a:xfrm>
            <a:off x="6527861" y="2182322"/>
            <a:ext cx="5427663" cy="3406061"/>
          </a:xfrm>
          <a:prstGeom prst="rect">
            <a:avLst/>
          </a:prstGeom>
          <a:noFill/>
        </p:spPr>
        <p:txBody>
          <a:bodyPr wrap="square">
            <a:spAutoFit/>
          </a:bodyPr>
          <a:lstStyle/>
          <a:p>
            <a:pPr>
              <a:spcAft>
                <a:spcPts val="100"/>
              </a:spcAft>
            </a:pPr>
            <a:r>
              <a:rPr lang="en-US" sz="2000" spc="-15">
                <a:cs typeface="Poppins" pitchFamily="2" charset="77"/>
              </a:rPr>
              <a:t>On October 4, 2022, the Department of Education released an updated resource related to pregnant and parenting students. </a:t>
            </a:r>
          </a:p>
          <a:p>
            <a:pPr>
              <a:spcAft>
                <a:spcPts val="100"/>
              </a:spcAft>
            </a:pPr>
            <a:endParaRPr lang="en-US" sz="2000" spc="-15">
              <a:cs typeface="Poppins" pitchFamily="2" charset="77"/>
            </a:endParaRPr>
          </a:p>
          <a:p>
            <a:pPr>
              <a:spcAft>
                <a:spcPts val="100"/>
              </a:spcAft>
            </a:pPr>
            <a:r>
              <a:rPr lang="en-US" sz="2000" spc="-15">
                <a:cs typeface="Poppins" pitchFamily="2" charset="77"/>
              </a:rPr>
              <a:t>In the FAQ, the Department clarified that students cannot be discriminated against based on a student’s pregnancy, childbirth, false pregnancy, </a:t>
            </a:r>
            <a:r>
              <a:rPr lang="en-US" sz="2000" u="sng" spc="-15">
                <a:cs typeface="Poppins" pitchFamily="2" charset="77"/>
              </a:rPr>
              <a:t>termination of pregnancy</a:t>
            </a:r>
            <a:r>
              <a:rPr lang="en-US" sz="2000" spc="-15">
                <a:cs typeface="Poppins" pitchFamily="2" charset="77"/>
              </a:rPr>
              <a:t>, or recovery therefrom. </a:t>
            </a:r>
          </a:p>
          <a:p>
            <a:pPr algn="r">
              <a:spcAft>
                <a:spcPts val="100"/>
              </a:spcAft>
            </a:pPr>
            <a:endParaRPr lang="en-US" sz="1600" spc="-15">
              <a:cs typeface="Poppins" pitchFamily="2" charset="77"/>
            </a:endParaRPr>
          </a:p>
          <a:p>
            <a:pPr algn="r">
              <a:spcAft>
                <a:spcPts val="100"/>
              </a:spcAft>
            </a:pPr>
            <a:r>
              <a:rPr lang="en-US" sz="1600" spc="-15">
                <a:cs typeface="Poppins" pitchFamily="2" charset="77"/>
              </a:rPr>
              <a:t>34 C.F.R. § 106.40(b)(1)</a:t>
            </a:r>
          </a:p>
        </p:txBody>
      </p:sp>
      <p:pic>
        <p:nvPicPr>
          <p:cNvPr id="11" name="Picture 10" descr="Pregnant woman at work">
            <a:extLst>
              <a:ext uri="{FF2B5EF4-FFF2-40B4-BE49-F238E27FC236}">
                <a16:creationId xmlns:a16="http://schemas.microsoft.com/office/drawing/2014/main" id="{809CA328-E6AC-459F-45D1-AC0F89E122AF}"/>
              </a:ext>
            </a:extLst>
          </p:cNvPr>
          <p:cNvPicPr>
            <a:picLocks noChangeAspect="1"/>
          </p:cNvPicPr>
          <p:nvPr/>
        </p:nvPicPr>
        <p:blipFill rotWithShape="1">
          <a:blip r:embed="rId3">
            <a:extLst>
              <a:ext uri="{28A0092B-C50C-407E-A947-70E740481C1C}">
                <a14:useLocalDpi xmlns:a14="http://schemas.microsoft.com/office/drawing/2010/main" val="0"/>
              </a:ext>
            </a:extLst>
          </a:blip>
          <a:srcRect l="9040" r="10330" b="345"/>
          <a:stretch/>
        </p:blipFill>
        <p:spPr>
          <a:xfrm>
            <a:off x="-1" y="1435100"/>
            <a:ext cx="6096001" cy="5022850"/>
          </a:xfrm>
          <a:prstGeom prst="rect">
            <a:avLst/>
          </a:prstGeom>
        </p:spPr>
      </p:pic>
      <p:sp>
        <p:nvSpPr>
          <p:cNvPr id="8" name="Title 7">
            <a:extLst>
              <a:ext uri="{FF2B5EF4-FFF2-40B4-BE49-F238E27FC236}">
                <a16:creationId xmlns:a16="http://schemas.microsoft.com/office/drawing/2014/main" id="{BFEB8D2D-A463-C0A8-CF0D-320C7E773393}"/>
              </a:ext>
            </a:extLst>
          </p:cNvPr>
          <p:cNvSpPr txBox="1">
            <a:spLocks noGrp="1"/>
          </p:cNvSpPr>
          <p:nvPr>
            <p:ph type="title" idx="4294967295"/>
          </p:nvPr>
        </p:nvSpPr>
        <p:spPr>
          <a:xfrm>
            <a:off x="553365" y="78914"/>
            <a:ext cx="8362035" cy="1277273"/>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defTabSz="914217">
              <a:lnSpc>
                <a:spcPct val="100000"/>
              </a:lnSpc>
              <a:spcBef>
                <a:spcPts val="0"/>
              </a:spcBef>
              <a:defRPr/>
            </a:pPr>
            <a:r>
              <a:rPr lang="en-US" sz="4000" b="0" spc="300">
                <a:solidFill>
                  <a:schemeClr val="bg1"/>
                </a:solidFill>
                <a:ea typeface="+mn-ea"/>
                <a:cs typeface="Poppins" pitchFamily="2" charset="77"/>
              </a:rPr>
              <a:t>TITLE IX PROTECTS PREGNANT &amp; PARENTING STUDENTS</a:t>
            </a:r>
          </a:p>
        </p:txBody>
      </p:sp>
    </p:spTree>
    <p:extLst>
      <p:ext uri="{BB962C8B-B14F-4D97-AF65-F5344CB8AC3E}">
        <p14:creationId xmlns:p14="http://schemas.microsoft.com/office/powerpoint/2010/main" val="14884863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942C5B-746A-3FC4-99F3-2921389019B9}"/>
              </a:ext>
              <a:ext uri="{C183D7F6-B498-43B3-948B-1728B52AA6E4}">
                <adec:decorative xmlns:adec="http://schemas.microsoft.com/office/drawing/2017/decorative" val="1"/>
              </a:ext>
            </a:extLst>
          </p:cNvPr>
          <p:cNvSpPr/>
          <p:nvPr/>
        </p:nvSpPr>
        <p:spPr>
          <a:xfrm>
            <a:off x="1588" y="0"/>
            <a:ext cx="6417078" cy="6875119"/>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Century Gothic" panose="020B0502020202020204" pitchFamily="34" charset="0"/>
            </a:endParaRPr>
          </a:p>
        </p:txBody>
      </p:sp>
      <p:pic>
        <p:nvPicPr>
          <p:cNvPr id="6" name="Picture 5" descr="A picture containing person, indoor, window, sitting&#10;&#10;Description automatically generated">
            <a:extLst>
              <a:ext uri="{FF2B5EF4-FFF2-40B4-BE49-F238E27FC236}">
                <a16:creationId xmlns:a16="http://schemas.microsoft.com/office/drawing/2014/main" id="{0E6AC7BF-7722-C299-8ECE-A6E5E8718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5821"/>
            <a:ext cx="6233681" cy="4154117"/>
          </a:xfrm>
          <a:prstGeom prst="rect">
            <a:avLst/>
          </a:prstGeom>
        </p:spPr>
      </p:pic>
      <p:sp>
        <p:nvSpPr>
          <p:cNvPr id="3" name="Content Placeholder 2">
            <a:extLst>
              <a:ext uri="{FF2B5EF4-FFF2-40B4-BE49-F238E27FC236}">
                <a16:creationId xmlns:a16="http://schemas.microsoft.com/office/drawing/2014/main" id="{0E29B716-98C2-FE7D-7B25-35150445DFB9}"/>
              </a:ext>
            </a:extLst>
          </p:cNvPr>
          <p:cNvSpPr>
            <a:spLocks noGrp="1"/>
          </p:cNvSpPr>
          <p:nvPr>
            <p:ph idx="1"/>
          </p:nvPr>
        </p:nvSpPr>
        <p:spPr>
          <a:xfrm>
            <a:off x="6696511" y="742949"/>
            <a:ext cx="5135590" cy="5749921"/>
          </a:xfrm>
        </p:spPr>
        <p:txBody>
          <a:bodyPr vert="horz" lIns="91440" tIns="45720" rIns="91440" bIns="45720" rtlCol="0" anchor="t">
            <a:noAutofit/>
          </a:bodyPr>
          <a:lstStyle/>
          <a:p>
            <a:pPr lvl="0"/>
            <a:r>
              <a:rPr lang="en-US">
                <a:ea typeface="Open Sans" panose="020B0606030504020204" pitchFamily="34" charset="0"/>
                <a:cs typeface="Open Sans" panose="020B0606030504020204" pitchFamily="34" charset="0"/>
              </a:rPr>
              <a:t>The advisor can be anyone, including an attorney or a witness.</a:t>
            </a:r>
          </a:p>
          <a:p>
            <a:pPr lvl="0"/>
            <a:r>
              <a:rPr lang="en-US">
                <a:ea typeface="Open Sans" panose="020B0606030504020204" pitchFamily="34" charset="0"/>
                <a:cs typeface="Open Sans" panose="020B0606030504020204" pitchFamily="34" charset="0"/>
              </a:rPr>
              <a:t>Institutions cannot place restrictions on who can serve.</a:t>
            </a:r>
          </a:p>
          <a:p>
            <a:pPr lvl="0"/>
            <a:r>
              <a:rPr lang="en-US">
                <a:ea typeface="Open Sans" panose="020B0606030504020204" pitchFamily="34" charset="0"/>
                <a:cs typeface="Open Sans" panose="020B0606030504020204" pitchFamily="34" charset="0"/>
              </a:rPr>
              <a:t>Institutions can create rules and guidelines for participation in the investigation and hearing.</a:t>
            </a:r>
          </a:p>
          <a:p>
            <a:pPr lvl="0"/>
            <a:r>
              <a:rPr lang="en-US">
                <a:ea typeface="Open Sans" panose="020B0606030504020204" pitchFamily="34" charset="0"/>
                <a:cs typeface="Open Sans" panose="020B0606030504020204" pitchFamily="34" charset="0"/>
              </a:rPr>
              <a:t>No specific training required.</a:t>
            </a:r>
          </a:p>
          <a:p>
            <a:pPr lvl="0"/>
            <a:r>
              <a:rPr lang="en-US">
                <a:ea typeface="Open Sans" panose="020B0606030504020204" pitchFamily="34" charset="0"/>
                <a:cs typeface="Open Sans" panose="020B0606030504020204" pitchFamily="34" charset="0"/>
              </a:rPr>
              <a:t>No “ineffective assistance of Advisor” claims</a:t>
            </a:r>
          </a:p>
          <a:p>
            <a:pPr lvl="0"/>
            <a:r>
              <a:rPr lang="en-US">
                <a:ea typeface="Open Sans" panose="020B0606030504020204" pitchFamily="34" charset="0"/>
                <a:cs typeface="Open Sans" panose="020B0606030504020204" pitchFamily="34" charset="0"/>
              </a:rPr>
              <a:t>And what is a “good” advisor?</a:t>
            </a:r>
          </a:p>
        </p:txBody>
      </p:sp>
      <p:sp>
        <p:nvSpPr>
          <p:cNvPr id="2" name="Title 1">
            <a:extLst>
              <a:ext uri="{FF2B5EF4-FFF2-40B4-BE49-F238E27FC236}">
                <a16:creationId xmlns:a16="http://schemas.microsoft.com/office/drawing/2014/main" id="{917C285D-60D9-7DD4-33A6-FDCEC5F5D2C9}"/>
              </a:ext>
            </a:extLst>
          </p:cNvPr>
          <p:cNvSpPr>
            <a:spLocks noGrp="1"/>
          </p:cNvSpPr>
          <p:nvPr>
            <p:ph type="title"/>
          </p:nvPr>
        </p:nvSpPr>
        <p:spPr>
          <a:xfrm>
            <a:off x="279433" y="130772"/>
            <a:ext cx="12192000" cy="1325563"/>
          </a:xfrm>
        </p:spPr>
        <p:txBody>
          <a:bodyPr>
            <a:normAutofit/>
          </a:bodyPr>
          <a:lstStyle/>
          <a:p>
            <a:r>
              <a:rPr lang="en-US" sz="4000" b="1" spc="0">
                <a:cs typeface="Calibri Light"/>
              </a:rPr>
              <a:t>ADVISOR ISSUES</a:t>
            </a:r>
          </a:p>
        </p:txBody>
      </p:sp>
      <p:pic>
        <p:nvPicPr>
          <p:cNvPr id="7" name="Picture 6" descr="Grand River Solutions Logo">
            <a:extLst>
              <a:ext uri="{FF2B5EF4-FFF2-40B4-BE49-F238E27FC236}">
                <a16:creationId xmlns:a16="http://schemas.microsoft.com/office/drawing/2014/main" id="{BD6A89EB-2D83-A88B-33D7-6819F4677C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165" y="6594130"/>
            <a:ext cx="4257580" cy="301422"/>
          </a:xfrm>
          <a:prstGeom prst="rect">
            <a:avLst/>
          </a:prstGeom>
        </p:spPr>
      </p:pic>
    </p:spTree>
    <p:extLst>
      <p:ext uri="{BB962C8B-B14F-4D97-AF65-F5344CB8AC3E}">
        <p14:creationId xmlns:p14="http://schemas.microsoft.com/office/powerpoint/2010/main" val="2533369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44D09C-21C2-019A-2652-2E10BF6EE301}"/>
              </a:ext>
              <a:ext uri="{C183D7F6-B498-43B3-948B-1728B52AA6E4}">
                <adec:decorative xmlns:adec="http://schemas.microsoft.com/office/drawing/2017/decorative" val="1"/>
              </a:ext>
            </a:extLst>
          </p:cNvPr>
          <p:cNvSpPr/>
          <p:nvPr/>
        </p:nvSpPr>
        <p:spPr>
          <a:xfrm>
            <a:off x="304800" y="304800"/>
            <a:ext cx="1158240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367AA4C0-3D1A-2F98-4FA5-8F1951FEFE9C}"/>
              </a:ext>
            </a:extLst>
          </p:cNvPr>
          <p:cNvSpPr>
            <a:spLocks noGrp="1"/>
          </p:cNvSpPr>
          <p:nvPr>
            <p:ph type="title"/>
          </p:nvPr>
        </p:nvSpPr>
        <p:spPr>
          <a:xfrm>
            <a:off x="292159" y="810165"/>
            <a:ext cx="3493452" cy="4928962"/>
          </a:xfrm>
        </p:spPr>
        <p:txBody>
          <a:bodyPr>
            <a:normAutofit/>
          </a:bodyPr>
          <a:lstStyle/>
          <a:p>
            <a:pPr algn="r"/>
            <a:r>
              <a:rPr lang="en-US" b="1"/>
              <a:t>Questions?</a:t>
            </a:r>
            <a:endParaRPr lang="en-US" b="1">
              <a:solidFill>
                <a:schemeClr val="accent1"/>
              </a:solidFill>
            </a:endParaRPr>
          </a:p>
        </p:txBody>
      </p:sp>
      <p:pic>
        <p:nvPicPr>
          <p:cNvPr id="6" name="Picture 5" descr="Lamb standing on muddy ground, facing forwards, looking up">
            <a:extLst>
              <a:ext uri="{FF2B5EF4-FFF2-40B4-BE49-F238E27FC236}">
                <a16:creationId xmlns:a16="http://schemas.microsoft.com/office/drawing/2014/main" id="{6304FC45-8537-65A6-D7A4-E45BB3D0CF68}"/>
              </a:ext>
            </a:extLst>
          </p:cNvPr>
          <p:cNvPicPr>
            <a:picLocks noChangeAspect="1"/>
          </p:cNvPicPr>
          <p:nvPr/>
        </p:nvPicPr>
        <p:blipFill rotWithShape="1">
          <a:blip r:embed="rId3">
            <a:extLst>
              <a:ext uri="{28A0092B-C50C-407E-A947-70E740481C1C}">
                <a14:useLocalDpi xmlns:a14="http://schemas.microsoft.com/office/drawing/2010/main" val="0"/>
              </a:ext>
            </a:extLst>
          </a:blip>
          <a:srcRect l="12781"/>
          <a:stretch/>
        </p:blipFill>
        <p:spPr>
          <a:xfrm>
            <a:off x="4658776" y="0"/>
            <a:ext cx="8975544" cy="6858000"/>
          </a:xfrm>
          <a:prstGeom prst="rect">
            <a:avLst/>
          </a:prstGeom>
        </p:spPr>
      </p:pic>
      <p:pic>
        <p:nvPicPr>
          <p:cNvPr id="5" name="Picture 4">
            <a:extLst>
              <a:ext uri="{FF2B5EF4-FFF2-40B4-BE49-F238E27FC236}">
                <a16:creationId xmlns:a16="http://schemas.microsoft.com/office/drawing/2014/main" id="{1E1B34EC-5BD0-B646-18E5-301F4F63D13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961" y="6441091"/>
            <a:ext cx="4031166" cy="615873"/>
          </a:xfrm>
          <a:prstGeom prst="rect">
            <a:avLst/>
          </a:prstGeom>
        </p:spPr>
      </p:pic>
    </p:spTree>
    <p:extLst>
      <p:ext uri="{BB962C8B-B14F-4D97-AF65-F5344CB8AC3E}">
        <p14:creationId xmlns:p14="http://schemas.microsoft.com/office/powerpoint/2010/main" val="1344979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0F251B-DD15-451D-C7A3-8DB0D2073CBF}"/>
              </a:ext>
            </a:extLst>
          </p:cNvPr>
          <p:cNvSpPr/>
          <p:nvPr/>
        </p:nvSpPr>
        <p:spPr>
          <a:xfrm>
            <a:off x="3015342" y="-4718"/>
            <a:ext cx="9171575" cy="6862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design&#10;&#10;Description automatically generated">
            <a:extLst>
              <a:ext uri="{FF2B5EF4-FFF2-40B4-BE49-F238E27FC236}">
                <a16:creationId xmlns:a16="http://schemas.microsoft.com/office/drawing/2014/main" id="{85EA9369-4535-A476-4EB4-0FFF4820150B}"/>
              </a:ext>
            </a:extLst>
          </p:cNvPr>
          <p:cNvPicPr>
            <a:picLocks noGrp="1" noChangeAspect="1"/>
          </p:cNvPicPr>
          <p:nvPr>
            <p:ph idx="1"/>
          </p:nvPr>
        </p:nvPicPr>
        <p:blipFill>
          <a:blip r:embed="rId2"/>
          <a:stretch>
            <a:fillRect/>
          </a:stretch>
        </p:blipFill>
        <p:spPr>
          <a:xfrm>
            <a:off x="-1577" y="977699"/>
            <a:ext cx="7772400" cy="5029200"/>
          </a:xfrm>
        </p:spPr>
      </p:pic>
      <p:sp>
        <p:nvSpPr>
          <p:cNvPr id="7" name="TextBox 2">
            <a:extLst>
              <a:ext uri="{FF2B5EF4-FFF2-40B4-BE49-F238E27FC236}">
                <a16:creationId xmlns:a16="http://schemas.microsoft.com/office/drawing/2014/main" id="{AC543172-211B-659D-E5B7-BC2C4E537B20}"/>
              </a:ext>
            </a:extLst>
          </p:cNvPr>
          <p:cNvSpPr txBox="1"/>
          <p:nvPr/>
        </p:nvSpPr>
        <p:spPr>
          <a:xfrm>
            <a:off x="8005355" y="1088938"/>
            <a:ext cx="3957271" cy="23419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600"/>
              </a:lnSpc>
            </a:pPr>
            <a:r>
              <a:rPr lang="en-US" sz="2000">
                <a:solidFill>
                  <a:srgbClr val="FFFFFF"/>
                </a:solidFill>
                <a:effectLst/>
                <a:latin typeface="+mj-lt"/>
              </a:rPr>
              <a:t>THE RIVER CONNECT is a virtual community of experts and colleagues gathered together to help each other process the complexities of the work.</a:t>
            </a:r>
            <a:endParaRPr lang="en-US" sz="2000" b="1">
              <a:solidFill>
                <a:srgbClr val="FFFFFF"/>
              </a:solidFill>
              <a:effectLst/>
              <a:latin typeface="+mj-lt"/>
            </a:endParaRPr>
          </a:p>
        </p:txBody>
      </p:sp>
      <p:pic>
        <p:nvPicPr>
          <p:cNvPr id="3" name="Picture 3" descr="Logo, qr code&#10;&#10;Description automatically generated">
            <a:extLst>
              <a:ext uri="{FF2B5EF4-FFF2-40B4-BE49-F238E27FC236}">
                <a16:creationId xmlns:a16="http://schemas.microsoft.com/office/drawing/2014/main" id="{D80CC772-F2C7-B6A8-D42F-4F111683C97E}"/>
              </a:ext>
            </a:extLst>
          </p:cNvPr>
          <p:cNvPicPr>
            <a:picLocks noChangeAspect="1"/>
          </p:cNvPicPr>
          <p:nvPr/>
        </p:nvPicPr>
        <p:blipFill>
          <a:blip r:embed="rId3"/>
          <a:stretch>
            <a:fillRect/>
          </a:stretch>
        </p:blipFill>
        <p:spPr>
          <a:xfrm>
            <a:off x="9089571" y="3886200"/>
            <a:ext cx="1785258" cy="1785258"/>
          </a:xfrm>
          <a:prstGeom prst="rect">
            <a:avLst/>
          </a:prstGeom>
        </p:spPr>
      </p:pic>
    </p:spTree>
    <p:extLst>
      <p:ext uri="{BB962C8B-B14F-4D97-AF65-F5344CB8AC3E}">
        <p14:creationId xmlns:p14="http://schemas.microsoft.com/office/powerpoint/2010/main" val="886683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B53B853-2163-49A0-B1C1-8C57358CD086}"/>
              </a:ext>
              <a:ext uri="{C183D7F6-B498-43B3-948B-1728B52AA6E4}">
                <adec:decorative xmlns:adec="http://schemas.microsoft.com/office/drawing/2017/decorative" val="1"/>
              </a:ext>
            </a:extLst>
          </p:cNvPr>
          <p:cNvGrpSpPr/>
          <p:nvPr/>
        </p:nvGrpSpPr>
        <p:grpSpPr>
          <a:xfrm>
            <a:off x="-397748" y="0"/>
            <a:ext cx="12589748" cy="6858000"/>
            <a:chOff x="-397748" y="0"/>
            <a:chExt cx="12589748" cy="6858000"/>
          </a:xfrm>
        </p:grpSpPr>
        <p:sp>
          <p:nvSpPr>
            <p:cNvPr id="43" name="Rectangle 42">
              <a:extLst>
                <a:ext uri="{FF2B5EF4-FFF2-40B4-BE49-F238E27FC236}">
                  <a16:creationId xmlns:a16="http://schemas.microsoft.com/office/drawing/2014/main" id="{A91A4EBD-B833-851E-9E6D-173C9D579EC5}"/>
                </a:ext>
                <a:ext uri="{C183D7F6-B498-43B3-948B-1728B52AA6E4}">
                  <adec:decorative xmlns:adec="http://schemas.microsoft.com/office/drawing/2017/decorative" val="1"/>
                </a:ext>
              </a:extLst>
            </p:cNvPr>
            <p:cNvSpPr/>
            <p:nvPr/>
          </p:nvSpPr>
          <p:spPr>
            <a:xfrm>
              <a:off x="7752520" y="1802296"/>
              <a:ext cx="4439479" cy="5055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2EF004E8-2C3B-31B4-CFAD-53482109E58D}"/>
                </a:ext>
                <a:ext uri="{C183D7F6-B498-43B3-948B-1728B52AA6E4}">
                  <adec:decorative xmlns:adec="http://schemas.microsoft.com/office/drawing/2017/decorative" val="1"/>
                </a:ext>
              </a:extLst>
            </p:cNvPr>
            <p:cNvCxnSpPr/>
            <p:nvPr/>
          </p:nvCxnSpPr>
          <p:spPr>
            <a:xfrm>
              <a:off x="480395" y="2881630"/>
              <a:ext cx="5350562"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6D0000D-07E0-15F7-0699-807CE25735A0}"/>
                </a:ext>
                <a:ext uri="{C183D7F6-B498-43B3-948B-1728B52AA6E4}">
                  <adec:decorative xmlns:adec="http://schemas.microsoft.com/office/drawing/2017/decorative" val="1"/>
                </a:ext>
              </a:extLst>
            </p:cNvPr>
            <p:cNvSpPr/>
            <p:nvPr/>
          </p:nvSpPr>
          <p:spPr>
            <a:xfrm>
              <a:off x="0" y="0"/>
              <a:ext cx="12192000" cy="18022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nd River Solutions Logo">
              <a:extLst>
                <a:ext uri="{FF2B5EF4-FFF2-40B4-BE49-F238E27FC236}">
                  <a16:creationId xmlns:a16="http://schemas.microsoft.com/office/drawing/2014/main" id="{1DC775B7-46B7-4187-CA10-87BA52D48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48" y="6387672"/>
              <a:ext cx="6493748" cy="459735"/>
            </a:xfrm>
            <a:prstGeom prst="rect">
              <a:avLst/>
            </a:prstGeom>
          </p:spPr>
        </p:pic>
      </p:grpSp>
      <p:sp>
        <p:nvSpPr>
          <p:cNvPr id="4" name="Title 1">
            <a:extLst>
              <a:ext uri="{FF2B5EF4-FFF2-40B4-BE49-F238E27FC236}">
                <a16:creationId xmlns:a16="http://schemas.microsoft.com/office/drawing/2014/main" id="{4A0CB289-8DE8-A0F8-9ADB-22360E56209F}"/>
              </a:ext>
            </a:extLst>
          </p:cNvPr>
          <p:cNvSpPr>
            <a:spLocks noGrp="1"/>
          </p:cNvSpPr>
          <p:nvPr>
            <p:ph type="title"/>
          </p:nvPr>
        </p:nvSpPr>
        <p:spPr>
          <a:xfrm>
            <a:off x="480395" y="551142"/>
            <a:ext cx="11711603" cy="689317"/>
          </a:xfrm>
        </p:spPr>
        <p:txBody>
          <a:bodyPr anchor="t">
            <a:noAutofit/>
          </a:bodyPr>
          <a:lstStyle/>
          <a:p>
            <a:r>
              <a:rPr kumimoji="0" lang="en-US" sz="4000" u="none" strike="noStrike" kern="1200" cap="none" spc="0" normalizeH="0" noProof="0">
                <a:ln>
                  <a:noFill/>
                </a:ln>
                <a:solidFill>
                  <a:schemeClr val="bg1"/>
                </a:solidFill>
                <a:effectLst/>
                <a:uLnTx/>
                <a:uFillTx/>
                <a:latin typeface="+mj-lt"/>
                <a:ea typeface="+mn-ea"/>
                <a:cs typeface="Calibri"/>
              </a:rPr>
              <a:t>THANKS FOR JOINING US!</a:t>
            </a:r>
            <a:endParaRPr lang="en-US" sz="4000" b="1">
              <a:solidFill>
                <a:schemeClr val="bg1"/>
              </a:solidFill>
              <a:latin typeface="+mj-lt"/>
            </a:endParaRPr>
          </a:p>
        </p:txBody>
      </p:sp>
      <p:sp>
        <p:nvSpPr>
          <p:cNvPr id="2" name="Connect" descr="CONNECT WITH US&#10;">
            <a:extLst>
              <a:ext uri="{FF2B5EF4-FFF2-40B4-BE49-F238E27FC236}">
                <a16:creationId xmlns:a16="http://schemas.microsoft.com/office/drawing/2014/main" id="{2ECF20E4-9533-6887-72B5-CC2E97820C9B}"/>
              </a:ext>
            </a:extLst>
          </p:cNvPr>
          <p:cNvSpPr txBox="1"/>
          <p:nvPr/>
        </p:nvSpPr>
        <p:spPr>
          <a:xfrm>
            <a:off x="480395" y="2200847"/>
            <a:ext cx="4439478" cy="514564"/>
          </a:xfrm>
          <a:prstGeom prst="rect">
            <a:avLst/>
          </a:prstGeom>
          <a:noFill/>
        </p:spPr>
        <p:txBody>
          <a:bodyPr wrap="square" rtlCol="0">
            <a:spAutoFit/>
          </a:bodyPr>
          <a:lstStyle/>
          <a:p>
            <a:pPr algn="l">
              <a:lnSpc>
                <a:spcPts val="3600"/>
              </a:lnSpc>
            </a:pPr>
            <a:r>
              <a:rPr lang="en-US" sz="2400">
                <a:solidFill>
                  <a:schemeClr val="tx2"/>
                </a:solidFill>
                <a:latin typeface="+mj-lt"/>
                <a:cs typeface="Big Caslon Medium" panose="02000603090000020003" pitchFamily="2" charset="-79"/>
              </a:rPr>
              <a:t>CONNECT WITH US</a:t>
            </a:r>
          </a:p>
        </p:txBody>
      </p:sp>
      <p:pic>
        <p:nvPicPr>
          <p:cNvPr id="42" name="Email Icon" descr="Email Logo">
            <a:extLst>
              <a:ext uri="{FF2B5EF4-FFF2-40B4-BE49-F238E27FC236}">
                <a16:creationId xmlns:a16="http://schemas.microsoft.com/office/drawing/2014/main" id="{035B2E5D-9D89-6DAD-A6BD-6B48ECC25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0397" y="3111032"/>
            <a:ext cx="514139" cy="514139"/>
          </a:xfrm>
          <a:prstGeom prst="rect">
            <a:avLst/>
          </a:prstGeom>
        </p:spPr>
      </p:pic>
      <p:sp>
        <p:nvSpPr>
          <p:cNvPr id="15" name="Email" descr="info@grandriversolutions.com&#10;">
            <a:extLst>
              <a:ext uri="{FF2B5EF4-FFF2-40B4-BE49-F238E27FC236}">
                <a16:creationId xmlns:a16="http://schemas.microsoft.com/office/drawing/2014/main" id="{0EC769EB-01FF-4CCF-BCC0-5740CACAAEDD}"/>
              </a:ext>
            </a:extLst>
          </p:cNvPr>
          <p:cNvSpPr txBox="1"/>
          <p:nvPr/>
        </p:nvSpPr>
        <p:spPr>
          <a:xfrm>
            <a:off x="1318602" y="3082157"/>
            <a:ext cx="5314122" cy="506870"/>
          </a:xfrm>
          <a:prstGeom prst="rect">
            <a:avLst/>
          </a:prstGeom>
          <a:noFill/>
        </p:spPr>
        <p:txBody>
          <a:bodyPr wrap="square" rtlCol="0" anchor="ctr">
            <a:spAutoFit/>
          </a:bodyPr>
          <a:lstStyle/>
          <a:p>
            <a:pPr algn="l">
              <a:lnSpc>
                <a:spcPct val="150000"/>
              </a:lnSpc>
            </a:pPr>
            <a:r>
              <a:rPr lang="en-US" sz="2000" err="1">
                <a:cs typeface="Big Caslon Medium" panose="02000603090000020003" pitchFamily="2" charset="-79"/>
              </a:rPr>
              <a:t>info@grandriversolutions.com</a:t>
            </a:r>
            <a:endParaRPr lang="en-US" sz="2000">
              <a:cs typeface="Big Caslon Medium" panose="02000603090000020003" pitchFamily="2" charset="-79"/>
            </a:endParaRPr>
          </a:p>
        </p:txBody>
      </p:sp>
      <p:pic>
        <p:nvPicPr>
          <p:cNvPr id="40" name="Linkedin Icon" descr="LinkedIn logo">
            <a:extLst>
              <a:ext uri="{FF2B5EF4-FFF2-40B4-BE49-F238E27FC236}">
                <a16:creationId xmlns:a16="http://schemas.microsoft.com/office/drawing/2014/main" id="{E7F28EC6-5326-603C-D1CB-5164883F70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337" y="3710055"/>
            <a:ext cx="514139" cy="514139"/>
          </a:xfrm>
          <a:prstGeom prst="rect">
            <a:avLst/>
          </a:prstGeom>
          <a:noFill/>
        </p:spPr>
      </p:pic>
      <p:sp>
        <p:nvSpPr>
          <p:cNvPr id="11" name="LinkedIn" descr="/Grand-River-Solutions&#10;">
            <a:extLst>
              <a:ext uri="{FF2B5EF4-FFF2-40B4-BE49-F238E27FC236}">
                <a16:creationId xmlns:a16="http://schemas.microsoft.com/office/drawing/2014/main" id="{B598F38F-F321-881A-16CC-2F552819B7B0}"/>
              </a:ext>
            </a:extLst>
          </p:cNvPr>
          <p:cNvSpPr txBox="1"/>
          <p:nvPr/>
        </p:nvSpPr>
        <p:spPr>
          <a:xfrm>
            <a:off x="1318602" y="3681180"/>
            <a:ext cx="5314122" cy="506870"/>
          </a:xfrm>
          <a:prstGeom prst="rect">
            <a:avLst/>
          </a:prstGeom>
          <a:noFill/>
        </p:spPr>
        <p:txBody>
          <a:bodyPr wrap="square" rtlCol="0" anchor="ctr">
            <a:spAutoFit/>
          </a:bodyPr>
          <a:lstStyle/>
          <a:p>
            <a:pPr algn="l">
              <a:lnSpc>
                <a:spcPct val="150000"/>
              </a:lnSpc>
            </a:pPr>
            <a:r>
              <a:rPr lang="en-US" sz="2000">
                <a:cs typeface="Big Caslon Medium" panose="02000603090000020003" pitchFamily="2" charset="-79"/>
              </a:rPr>
              <a:t>/Grand-River-Solutions</a:t>
            </a:r>
          </a:p>
        </p:txBody>
      </p:sp>
      <p:pic>
        <p:nvPicPr>
          <p:cNvPr id="8" name="Instagram Icon" descr="Instagram Logo">
            <a:extLst>
              <a:ext uri="{FF2B5EF4-FFF2-40B4-BE49-F238E27FC236}">
                <a16:creationId xmlns:a16="http://schemas.microsoft.com/office/drawing/2014/main" id="{B4F4CBBE-E75C-A80A-DD66-653FD30BDC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337" y="4297196"/>
            <a:ext cx="514139" cy="514139"/>
          </a:xfrm>
          <a:prstGeom prst="rect">
            <a:avLst/>
          </a:prstGeom>
          <a:noFill/>
        </p:spPr>
      </p:pic>
      <p:sp>
        <p:nvSpPr>
          <p:cNvPr id="17" name="Instagram" descr="/GrandRiverSolutions&#10;">
            <a:extLst>
              <a:ext uri="{FF2B5EF4-FFF2-40B4-BE49-F238E27FC236}">
                <a16:creationId xmlns:a16="http://schemas.microsoft.com/office/drawing/2014/main" id="{883DAE07-FFB4-0140-00DB-8B7358E81C2D}"/>
              </a:ext>
            </a:extLst>
          </p:cNvPr>
          <p:cNvSpPr txBox="1"/>
          <p:nvPr/>
        </p:nvSpPr>
        <p:spPr>
          <a:xfrm>
            <a:off x="1318602" y="4268320"/>
            <a:ext cx="5314122" cy="506870"/>
          </a:xfrm>
          <a:prstGeom prst="rect">
            <a:avLst/>
          </a:prstGeom>
          <a:noFill/>
        </p:spPr>
        <p:txBody>
          <a:bodyPr wrap="square" rtlCol="0" anchor="ctr">
            <a:spAutoFit/>
          </a:bodyPr>
          <a:lstStyle/>
          <a:p>
            <a:pPr algn="l">
              <a:lnSpc>
                <a:spcPct val="150000"/>
              </a:lnSpc>
            </a:pPr>
            <a:r>
              <a:rPr lang="en-US" sz="2000">
                <a:cs typeface="Big Caslon Medium" panose="02000603090000020003" pitchFamily="2" charset="-79"/>
              </a:rPr>
              <a:t>/</a:t>
            </a:r>
            <a:r>
              <a:rPr lang="en-US" sz="2000" err="1">
                <a:cs typeface="Big Caslon Medium" panose="02000603090000020003" pitchFamily="2" charset="-79"/>
              </a:rPr>
              <a:t>GrandRiverSolutions</a:t>
            </a:r>
            <a:endParaRPr lang="en-US" sz="2000">
              <a:cs typeface="Big Caslon Medium" panose="02000603090000020003" pitchFamily="2" charset="-79"/>
            </a:endParaRPr>
          </a:p>
        </p:txBody>
      </p:sp>
      <p:pic>
        <p:nvPicPr>
          <p:cNvPr id="38" name="Facebook Icon" descr="Facebook Icon">
            <a:extLst>
              <a:ext uri="{FF2B5EF4-FFF2-40B4-BE49-F238E27FC236}">
                <a16:creationId xmlns:a16="http://schemas.microsoft.com/office/drawing/2014/main" id="{FE38760F-8DBA-A668-7109-77FDF8C20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339" y="4883707"/>
            <a:ext cx="514139" cy="514139"/>
          </a:xfrm>
          <a:prstGeom prst="rect">
            <a:avLst/>
          </a:prstGeom>
        </p:spPr>
      </p:pic>
      <p:sp>
        <p:nvSpPr>
          <p:cNvPr id="13" name="Facebook" descr="/GrandRiverSolutions&#10;">
            <a:extLst>
              <a:ext uri="{FF2B5EF4-FFF2-40B4-BE49-F238E27FC236}">
                <a16:creationId xmlns:a16="http://schemas.microsoft.com/office/drawing/2014/main" id="{8F44518E-FF9B-2E38-D0CF-2BF408E3A045}"/>
              </a:ext>
            </a:extLst>
          </p:cNvPr>
          <p:cNvSpPr txBox="1"/>
          <p:nvPr/>
        </p:nvSpPr>
        <p:spPr>
          <a:xfrm>
            <a:off x="1318602" y="4865087"/>
            <a:ext cx="5314122" cy="506870"/>
          </a:xfrm>
          <a:prstGeom prst="rect">
            <a:avLst/>
          </a:prstGeom>
          <a:noFill/>
        </p:spPr>
        <p:txBody>
          <a:bodyPr wrap="square" rtlCol="0" anchor="ctr">
            <a:spAutoFit/>
          </a:bodyPr>
          <a:lstStyle/>
          <a:p>
            <a:pPr algn="l">
              <a:lnSpc>
                <a:spcPct val="150000"/>
              </a:lnSpc>
            </a:pPr>
            <a:r>
              <a:rPr lang="en-US" sz="2000">
                <a:cs typeface="Big Caslon Medium" panose="02000603090000020003" pitchFamily="2" charset="-79"/>
              </a:rPr>
              <a:t>/</a:t>
            </a:r>
            <a:r>
              <a:rPr lang="en-US" sz="2000" err="1">
                <a:cs typeface="Big Caslon Medium" panose="02000603090000020003" pitchFamily="2" charset="-79"/>
              </a:rPr>
              <a:t>GrandRiverSolutions</a:t>
            </a:r>
            <a:endParaRPr lang="en-US" sz="2000">
              <a:cs typeface="Big Caslon Medium" panose="02000603090000020003" pitchFamily="2" charset="-79"/>
            </a:endParaRPr>
          </a:p>
        </p:txBody>
      </p:sp>
      <p:pic>
        <p:nvPicPr>
          <p:cNvPr id="52" name="Website Icon" descr="Website Icon">
            <a:extLst>
              <a:ext uri="{FF2B5EF4-FFF2-40B4-BE49-F238E27FC236}">
                <a16:creationId xmlns:a16="http://schemas.microsoft.com/office/drawing/2014/main" id="{96B62D34-6688-1177-4D23-EFED1999DC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395" y="5483987"/>
            <a:ext cx="524081" cy="524081"/>
          </a:xfrm>
          <a:prstGeom prst="rect">
            <a:avLst/>
          </a:prstGeom>
        </p:spPr>
      </p:pic>
      <p:sp>
        <p:nvSpPr>
          <p:cNvPr id="14" name="Website" descr="Grandriversolutions.com&#10;">
            <a:extLst>
              <a:ext uri="{FF2B5EF4-FFF2-40B4-BE49-F238E27FC236}">
                <a16:creationId xmlns:a16="http://schemas.microsoft.com/office/drawing/2014/main" id="{56DDEC42-1581-F147-CCF4-713601EA369E}"/>
              </a:ext>
            </a:extLst>
          </p:cNvPr>
          <p:cNvSpPr txBox="1"/>
          <p:nvPr/>
        </p:nvSpPr>
        <p:spPr>
          <a:xfrm>
            <a:off x="1318602" y="5461853"/>
            <a:ext cx="5314122" cy="506870"/>
          </a:xfrm>
          <a:prstGeom prst="rect">
            <a:avLst/>
          </a:prstGeom>
          <a:noFill/>
        </p:spPr>
        <p:txBody>
          <a:bodyPr wrap="square" rtlCol="0" anchor="ctr">
            <a:spAutoFit/>
          </a:bodyPr>
          <a:lstStyle/>
          <a:p>
            <a:pPr algn="l">
              <a:lnSpc>
                <a:spcPct val="150000"/>
              </a:lnSpc>
            </a:pPr>
            <a:r>
              <a:rPr lang="en-US" sz="2000" err="1">
                <a:cs typeface="Big Caslon Medium" panose="02000603090000020003" pitchFamily="2" charset="-79"/>
              </a:rPr>
              <a:t>Grandriversolutions.com</a:t>
            </a:r>
            <a:endParaRPr lang="en-US" sz="2000">
              <a:cs typeface="Big Caslon Medium" panose="02000603090000020003" pitchFamily="2" charset="-79"/>
            </a:endParaRPr>
          </a:p>
        </p:txBody>
      </p:sp>
      <p:sp>
        <p:nvSpPr>
          <p:cNvPr id="10" name="We Love Feedback" descr="WE LOVE FEEDBACK&#10;">
            <a:extLst>
              <a:ext uri="{FF2B5EF4-FFF2-40B4-BE49-F238E27FC236}">
                <a16:creationId xmlns:a16="http://schemas.microsoft.com/office/drawing/2014/main" id="{5FC63210-35C3-F0F9-541C-9D66595C69B9}"/>
              </a:ext>
            </a:extLst>
          </p:cNvPr>
          <p:cNvSpPr txBox="1"/>
          <p:nvPr/>
        </p:nvSpPr>
        <p:spPr>
          <a:xfrm>
            <a:off x="7752523" y="2212762"/>
            <a:ext cx="4439477" cy="514564"/>
          </a:xfrm>
          <a:prstGeom prst="rect">
            <a:avLst/>
          </a:prstGeom>
          <a:noFill/>
        </p:spPr>
        <p:txBody>
          <a:bodyPr wrap="square" rtlCol="0">
            <a:spAutoFit/>
          </a:bodyPr>
          <a:lstStyle/>
          <a:p>
            <a:pPr algn="ctr">
              <a:lnSpc>
                <a:spcPts val="3600"/>
              </a:lnSpc>
            </a:pPr>
            <a:r>
              <a:rPr lang="en-US" sz="2400">
                <a:solidFill>
                  <a:schemeClr val="bg1"/>
                </a:solidFill>
                <a:latin typeface="+mj-lt"/>
                <a:cs typeface="Big Caslon Medium" panose="02000603090000020003" pitchFamily="2" charset="-79"/>
              </a:rPr>
              <a:t>WE LOVE FEEDBACK</a:t>
            </a:r>
          </a:p>
        </p:txBody>
      </p:sp>
      <p:sp>
        <p:nvSpPr>
          <p:cNvPr id="50" name="Your Opinion Is" descr="Your Opinion Is Invaluable!&#10;">
            <a:extLst>
              <a:ext uri="{FF2B5EF4-FFF2-40B4-BE49-F238E27FC236}">
                <a16:creationId xmlns:a16="http://schemas.microsoft.com/office/drawing/2014/main" id="{9D6E1B72-B2E5-4AAD-87AB-5C9821DFDDAF}"/>
              </a:ext>
            </a:extLst>
          </p:cNvPr>
          <p:cNvSpPr txBox="1"/>
          <p:nvPr/>
        </p:nvSpPr>
        <p:spPr>
          <a:xfrm>
            <a:off x="8391385" y="2640203"/>
            <a:ext cx="4439478" cy="506870"/>
          </a:xfrm>
          <a:prstGeom prst="rect">
            <a:avLst/>
          </a:prstGeom>
          <a:noFill/>
        </p:spPr>
        <p:txBody>
          <a:bodyPr wrap="square" rtlCol="0">
            <a:spAutoFit/>
          </a:bodyPr>
          <a:lstStyle/>
          <a:p>
            <a:pPr algn="l">
              <a:lnSpc>
                <a:spcPts val="3600"/>
              </a:lnSpc>
            </a:pPr>
            <a:r>
              <a:rPr lang="en-US" sz="2000">
                <a:solidFill>
                  <a:schemeClr val="bg1"/>
                </a:solidFill>
                <a:cs typeface="Big Caslon Medium" panose="02000603090000020003" pitchFamily="2" charset="-79"/>
              </a:rPr>
              <a:t>Your Opinion Is Invaluable!</a:t>
            </a:r>
          </a:p>
        </p:txBody>
      </p:sp>
      <p:pic>
        <p:nvPicPr>
          <p:cNvPr id="6" name="Picture 5" descr="QR code for feedback survey&#10;https://forms.office.com/r/rmdbasuUqd">
            <a:extLst>
              <a:ext uri="{FF2B5EF4-FFF2-40B4-BE49-F238E27FC236}">
                <a16:creationId xmlns:a16="http://schemas.microsoft.com/office/drawing/2014/main" id="{A8343409-B0EE-7CEE-EEA4-A4AB78DE30B5}"/>
              </a:ext>
            </a:extLst>
          </p:cNvPr>
          <p:cNvPicPr>
            <a:picLocks noChangeAspect="1"/>
          </p:cNvPicPr>
          <p:nvPr/>
        </p:nvPicPr>
        <p:blipFill>
          <a:blip r:embed="rId8"/>
          <a:srcRect/>
          <a:stretch/>
        </p:blipFill>
        <p:spPr>
          <a:xfrm>
            <a:off x="8607285" y="3506191"/>
            <a:ext cx="2729948" cy="2729948"/>
          </a:xfrm>
          <a:prstGeom prst="rect">
            <a:avLst/>
          </a:prstGeom>
        </p:spPr>
      </p:pic>
    </p:spTree>
    <p:extLst>
      <p:ext uri="{BB962C8B-B14F-4D97-AF65-F5344CB8AC3E}">
        <p14:creationId xmlns:p14="http://schemas.microsoft.com/office/powerpoint/2010/main" val="1952949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BF8DC3-9254-27EC-86AD-FAD3187790B3}"/>
              </a:ext>
            </a:extLst>
          </p:cNvPr>
          <p:cNvSpPr>
            <a:spLocks noGrp="1"/>
          </p:cNvSpPr>
          <p:nvPr>
            <p:ph sz="quarter" idx="10"/>
          </p:nvPr>
        </p:nvSpPr>
        <p:spPr>
          <a:xfrm>
            <a:off x="457198" y="1174225"/>
            <a:ext cx="11352507" cy="589261"/>
          </a:xfrm>
        </p:spPr>
        <p:txBody>
          <a:bodyPr>
            <a:normAutofit/>
          </a:bodyPr>
          <a:lstStyle/>
          <a:p>
            <a:pPr marL="0" indent="0">
              <a:buNone/>
            </a:pPr>
            <a:r>
              <a:rPr lang="en-US"/>
              <a:t>“Then, when I learned they had seen it on the video, I got really upset”</a:t>
            </a:r>
          </a:p>
        </p:txBody>
      </p:sp>
      <p:sp>
        <p:nvSpPr>
          <p:cNvPr id="2" name="Title 1">
            <a:extLst>
              <a:ext uri="{FF2B5EF4-FFF2-40B4-BE49-F238E27FC236}">
                <a16:creationId xmlns:a16="http://schemas.microsoft.com/office/drawing/2014/main" id="{3B2A4122-4BB9-E265-7E55-F1B102B4C637}"/>
              </a:ext>
            </a:extLst>
          </p:cNvPr>
          <p:cNvSpPr>
            <a:spLocks noGrp="1"/>
          </p:cNvSpPr>
          <p:nvPr>
            <p:ph type="title"/>
          </p:nvPr>
        </p:nvSpPr>
        <p:spPr>
          <a:xfrm>
            <a:off x="489858" y="483662"/>
            <a:ext cx="11244944" cy="891895"/>
          </a:xfrm>
        </p:spPr>
        <p:txBody>
          <a:bodyPr anchor="t">
            <a:noAutofit/>
          </a:bodyPr>
          <a:lstStyle/>
          <a:p>
            <a:pPr>
              <a:lnSpc>
                <a:spcPct val="90000"/>
              </a:lnSpc>
            </a:pPr>
            <a:r>
              <a:rPr lang="en-US" sz="3600"/>
              <a:t>If You Didn’t Gather It, You Cannot Weigh It</a:t>
            </a:r>
          </a:p>
        </p:txBody>
      </p:sp>
      <p:graphicFrame>
        <p:nvGraphicFramePr>
          <p:cNvPr id="13" name="Text Placeholder 3">
            <a:extLst>
              <a:ext uri="{FF2B5EF4-FFF2-40B4-BE49-F238E27FC236}">
                <a16:creationId xmlns:a16="http://schemas.microsoft.com/office/drawing/2014/main" id="{C55BB8BC-9EB5-E623-D86E-82DABA0D6D81}"/>
              </a:ext>
            </a:extLst>
          </p:cNvPr>
          <p:cNvGraphicFramePr/>
          <p:nvPr>
            <p:extLst>
              <p:ext uri="{D42A27DB-BD31-4B8C-83A1-F6EECF244321}">
                <p14:modId xmlns:p14="http://schemas.microsoft.com/office/powerpoint/2010/main" val="3645253032"/>
              </p:ext>
            </p:extLst>
          </p:nvPr>
        </p:nvGraphicFramePr>
        <p:xfrm>
          <a:off x="6854825" y="2241022"/>
          <a:ext cx="5334000" cy="353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 name="Picture 29" descr="Businessman text messaging">
            <a:extLst>
              <a:ext uri="{FF2B5EF4-FFF2-40B4-BE49-F238E27FC236}">
                <a16:creationId xmlns:a16="http://schemas.microsoft.com/office/drawing/2014/main" id="{89AC7CB9-FF00-F15A-2BF0-73B974A276D1}"/>
              </a:ext>
            </a:extLst>
          </p:cNvPr>
          <p:cNvPicPr>
            <a:picLocks noChangeAspect="1"/>
          </p:cNvPicPr>
          <p:nvPr/>
        </p:nvPicPr>
        <p:blipFill rotWithShape="1">
          <a:blip r:embed="rId7"/>
          <a:srcRect l="20898" t="15207" r="-310" b="461"/>
          <a:stretch/>
        </p:blipFill>
        <p:spPr>
          <a:xfrm>
            <a:off x="1076476" y="2241022"/>
            <a:ext cx="4834467" cy="3440668"/>
          </a:xfrm>
          <a:prstGeom prst="rect">
            <a:avLst/>
          </a:prstGeom>
        </p:spPr>
      </p:pic>
    </p:spTree>
    <p:extLst>
      <p:ext uri="{BB962C8B-B14F-4D97-AF65-F5344CB8AC3E}">
        <p14:creationId xmlns:p14="http://schemas.microsoft.com/office/powerpoint/2010/main" val="3440170389"/>
      </p:ext>
    </p:extLst>
  </p:cSld>
  <p:clrMapOvr>
    <a:masterClrMapping/>
  </p:clrMapOvr>
</p:sld>
</file>

<file path=ppt/theme/theme1.xml><?xml version="1.0" encoding="utf-8"?>
<a:theme xmlns:a="http://schemas.openxmlformats.org/drawingml/2006/main" name="ThemeFinalGRS">
  <a:themeElements>
    <a:clrScheme name="Custom 2">
      <a:dk1>
        <a:srgbClr val="595959"/>
      </a:dk1>
      <a:lt1>
        <a:srgbClr val="FFFFFF"/>
      </a:lt1>
      <a:dk2>
        <a:srgbClr val="073C5E"/>
      </a:dk2>
      <a:lt2>
        <a:srgbClr val="FBFBFB"/>
      </a:lt2>
      <a:accent1>
        <a:srgbClr val="2C89B0"/>
      </a:accent1>
      <a:accent2>
        <a:srgbClr val="00609E"/>
      </a:accent2>
      <a:accent3>
        <a:srgbClr val="4D7B7F"/>
      </a:accent3>
      <a:accent4>
        <a:srgbClr val="748348"/>
      </a:accent4>
      <a:accent5>
        <a:srgbClr val="C57628"/>
      </a:accent5>
      <a:accent6>
        <a:srgbClr val="AD4F26"/>
      </a:accent6>
      <a:hlink>
        <a:srgbClr val="AE7777"/>
      </a:hlink>
      <a:folHlink>
        <a:srgbClr val="804D1F"/>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ThemeFinalGRS" id="{6167DD8E-6CFB-9546-9446-55E270DB9180}" vid="{4D1E940E-D791-6146-A4BF-907E63ED9055}"/>
    </a:ext>
  </a:extLst>
</a:theme>
</file>

<file path=ppt/theme/theme2.xml><?xml version="1.0" encoding="utf-8"?>
<a:theme xmlns:a="http://schemas.openxmlformats.org/drawingml/2006/main" name="Default Theme">
  <a:themeElements>
    <a:clrScheme name="Custom 2">
      <a:dk1>
        <a:srgbClr val="595959"/>
      </a:dk1>
      <a:lt1>
        <a:srgbClr val="FFFFFF"/>
      </a:lt1>
      <a:dk2>
        <a:srgbClr val="073C5E"/>
      </a:dk2>
      <a:lt2>
        <a:srgbClr val="FBFBFB"/>
      </a:lt2>
      <a:accent1>
        <a:srgbClr val="2C89B0"/>
      </a:accent1>
      <a:accent2>
        <a:srgbClr val="00609E"/>
      </a:accent2>
      <a:accent3>
        <a:srgbClr val="4D7B7F"/>
      </a:accent3>
      <a:accent4>
        <a:srgbClr val="748348"/>
      </a:accent4>
      <a:accent5>
        <a:srgbClr val="C57628"/>
      </a:accent5>
      <a:accent6>
        <a:srgbClr val="AD4F26"/>
      </a:accent6>
      <a:hlink>
        <a:srgbClr val="AE7777"/>
      </a:hlink>
      <a:folHlink>
        <a:srgbClr val="804D1F"/>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l">
          <a:lnSpc>
            <a:spcPts val="3600"/>
          </a:lnSpc>
          <a:defRPr sz="2000" dirty="0">
            <a:latin typeface="Bitter" pitchFamily="2" charset="77"/>
            <a:cs typeface="Big Caslon Medium" panose="02000603090000020003" pitchFamily="2" charset="-79"/>
          </a:defRPr>
        </a:defPPr>
      </a:lstStyle>
    </a:txDef>
  </a:objectDefaults>
  <a:extraClrSchemeLst/>
  <a:extLst>
    <a:ext uri="{05A4C25C-085E-4340-85A3-A5531E510DB2}">
      <thm15:themeFamily xmlns:thm15="http://schemas.microsoft.com/office/thememl/2012/main" name="GRSSlideTempV3" id="{83630D7D-56CD-0F4B-BCBA-2F249AD36AF1}" vid="{D970636E-13A4-CA45-AF96-A21CF21602FF}"/>
    </a:ext>
  </a:extLst>
</a:theme>
</file>

<file path=ppt/theme/theme3.xml><?xml version="1.0" encoding="utf-8"?>
<a:theme xmlns:a="http://schemas.openxmlformats.org/drawingml/2006/main" name="Office Theme">
  <a:themeElements>
    <a:clrScheme name="Custom 2">
      <a:dk1>
        <a:srgbClr val="595959"/>
      </a:dk1>
      <a:lt1>
        <a:srgbClr val="FFFFFF"/>
      </a:lt1>
      <a:dk2>
        <a:srgbClr val="073C5E"/>
      </a:dk2>
      <a:lt2>
        <a:srgbClr val="FBFBFB"/>
      </a:lt2>
      <a:accent1>
        <a:srgbClr val="2C89B0"/>
      </a:accent1>
      <a:accent2>
        <a:srgbClr val="00609E"/>
      </a:accent2>
      <a:accent3>
        <a:srgbClr val="4D7B7F"/>
      </a:accent3>
      <a:accent4>
        <a:srgbClr val="748348"/>
      </a:accent4>
      <a:accent5>
        <a:srgbClr val="C57628"/>
      </a:accent5>
      <a:accent6>
        <a:srgbClr val="AD4F26"/>
      </a:accent6>
      <a:hlink>
        <a:srgbClr val="AE7777"/>
      </a:hlink>
      <a:folHlink>
        <a:srgbClr val="804D1F"/>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ThemeFinalGRS</Template>
  <TotalTime>0</TotalTime>
  <Words>4696</Words>
  <Application>Microsoft Macintosh PowerPoint</Application>
  <PresentationFormat>Widescreen</PresentationFormat>
  <Paragraphs>594</Paragraphs>
  <Slides>85</Slides>
  <Notes>55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85</vt:i4>
      </vt:variant>
    </vt:vector>
  </HeadingPairs>
  <TitlesOfParts>
    <vt:vector size="93" baseType="lpstr">
      <vt:lpstr>Arial</vt:lpstr>
      <vt:lpstr>Century Gothic</vt:lpstr>
      <vt:lpstr>Courier New</vt:lpstr>
      <vt:lpstr>Open Sans Semibold</vt:lpstr>
      <vt:lpstr>Palatino Linotype</vt:lpstr>
      <vt:lpstr>ThemeFinalGRS</vt:lpstr>
      <vt:lpstr>Default Theme</vt:lpstr>
      <vt:lpstr>Office Theme</vt:lpstr>
      <vt:lpstr>Special Training for  The Boston Consortium May 31, 2023</vt:lpstr>
      <vt:lpstr>SETTING INVESTIGATIONS UP FOR SUCCESS</vt:lpstr>
      <vt:lpstr>THE SCOPE OF THE INVESTIGATION </vt:lpstr>
      <vt:lpstr>EVIDENCE: Gathering, Weighing, Analyzing</vt:lpstr>
      <vt:lpstr>Gathering EVIDENCE </vt:lpstr>
      <vt:lpstr>Barriers to evidence collection</vt:lpstr>
      <vt:lpstr>Evidence That is “Not Relevant”</vt:lpstr>
      <vt:lpstr>INVESTIGATION FLAWS </vt:lpstr>
      <vt:lpstr>If You Didn’t Gather It, You Cannot Weigh It</vt:lpstr>
      <vt:lpstr>She Texted Me “All the Time”</vt:lpstr>
      <vt:lpstr>They Never Explained </vt:lpstr>
      <vt:lpstr>“I Didn’t Want to, But I Felt Coerced”</vt:lpstr>
      <vt:lpstr>WHAT LANE IS YOUR LANE?</vt:lpstr>
      <vt:lpstr>DEAR COUNSEL . . .   WHAT LANE ARE YOU IN? </vt:lpstr>
      <vt:lpstr>HEARINGS</vt:lpstr>
      <vt:lpstr>HEARINGS</vt:lpstr>
      <vt:lpstr>Being Trauma-Informed</vt:lpstr>
      <vt:lpstr>CULTURAL COMPETENCY AT A HEARING</vt:lpstr>
      <vt:lpstr>QUESTIONS ABOUT Credibility/RELIABILITY</vt:lpstr>
      <vt:lpstr>EVIDENCE: Gathering, Weighing, Analyzing</vt:lpstr>
      <vt:lpstr>Evaluating the Evidence</vt:lpstr>
      <vt:lpstr>Authenticating Evidence</vt:lpstr>
      <vt:lpstr>practice on weighing evidence</vt:lpstr>
      <vt:lpstr>Credibility and Reliability</vt:lpstr>
      <vt:lpstr>Assessing Credibility and Reliability</vt:lpstr>
      <vt:lpstr>Credibility/Reliability Analysis Step by Step</vt:lpstr>
      <vt:lpstr>Internal Consistency Consistency Over Time</vt:lpstr>
      <vt:lpstr>Consistency with Other Evidence or Testimony</vt:lpstr>
      <vt:lpstr>Corroboration</vt:lpstr>
      <vt:lpstr>Inherent Plausibility / Logic</vt:lpstr>
      <vt:lpstr>Material Omission</vt:lpstr>
      <vt:lpstr>Past Record</vt:lpstr>
      <vt:lpstr>Ability to Recollect Events</vt:lpstr>
      <vt:lpstr>Transparency Is Your Friend</vt:lpstr>
      <vt:lpstr>Why Give Them a Road Map?</vt:lpstr>
      <vt:lpstr>APPEALS AND SANCTIONS</vt:lpstr>
      <vt:lpstr>ALL APPEALS</vt:lpstr>
      <vt:lpstr>Due Process During the Appeal Process</vt:lpstr>
      <vt:lpstr>Differences in Responsibility</vt:lpstr>
      <vt:lpstr>Differences in Burden</vt:lpstr>
      <vt:lpstr>Was an appeal filed?</vt:lpstr>
      <vt:lpstr>IN THEIR APPEAL, RESPONDENT WRITES: </vt:lpstr>
      <vt:lpstr>What Does This Mean?</vt:lpstr>
      <vt:lpstr>IS THIS GROUNDS FOR AN APPEAL?</vt:lpstr>
      <vt:lpstr>Dear Appeals Officer… </vt:lpstr>
      <vt:lpstr>New Evidence: What Would You Do?</vt:lpstr>
      <vt:lpstr>Procedural Error</vt:lpstr>
      <vt:lpstr>Denial of A Process You Don’t Offer</vt:lpstr>
      <vt:lpstr>When a Respondent Refuses to Participate in the Process but Claims Due Process is Violated</vt:lpstr>
      <vt:lpstr>Bias</vt:lpstr>
      <vt:lpstr>Allegations for Bias</vt:lpstr>
      <vt:lpstr>Allegations of Bias as the Basis for Appeal</vt:lpstr>
      <vt:lpstr>New Information</vt:lpstr>
      <vt:lpstr>COMMON ERRORS ON APPEAL</vt:lpstr>
      <vt:lpstr>Lesser-Included Charges</vt:lpstr>
      <vt:lpstr>Sometimes Institutions Do the Wrong Thing</vt:lpstr>
      <vt:lpstr>QUESTIONS ABOUT Credibility on Appeal</vt:lpstr>
      <vt:lpstr>De NOVO APPEALS?</vt:lpstr>
      <vt:lpstr>Appeals Panels That Exceed Their Authority</vt:lpstr>
      <vt:lpstr>Transparency Is Your Friend</vt:lpstr>
      <vt:lpstr>How Much Information to Provide on Appeal?</vt:lpstr>
      <vt:lpstr>Why Show Your Work: When a Judge has a Different Definition of Consent</vt:lpstr>
      <vt:lpstr>Goals of Sanctions/Discipline</vt:lpstr>
      <vt:lpstr>What Does the Sanction “Say”?</vt:lpstr>
      <vt:lpstr>The Sanction Does Not Undo the Finding</vt:lpstr>
      <vt:lpstr>Sanctions Are Now Wrong Because Finding Was Wrong</vt:lpstr>
      <vt:lpstr>Sanctioning Considerations</vt:lpstr>
      <vt:lpstr>Factors to Consider</vt:lpstr>
      <vt:lpstr>Aggravating Circumstances</vt:lpstr>
      <vt:lpstr>Complainant’s Wishes Taken into Account?</vt:lpstr>
      <vt:lpstr>I Never Want to See Them Again</vt:lpstr>
      <vt:lpstr>The Role of Impact Statements</vt:lpstr>
      <vt:lpstr>DETERMINING  THE PROPER SANCTION</vt:lpstr>
      <vt:lpstr>Can a Sanction Increase on Appeal?  </vt:lpstr>
      <vt:lpstr>Appellate Officer/Panel May Not…</vt:lpstr>
      <vt:lpstr>A Little HELP HERE, PLEASE</vt:lpstr>
      <vt:lpstr>EMPLOYEE COMPLAINTS</vt:lpstr>
      <vt:lpstr>EMPLOYEE (staff, faculty) complaints</vt:lpstr>
      <vt:lpstr>Confidential vs. Privileged</vt:lpstr>
      <vt:lpstr>ThE FUTURE OF THE TITLE IX OFFICE</vt:lpstr>
      <vt:lpstr>TITLE IX PROTECTS PREGNANT &amp; PARENTING STUDENTS</vt:lpstr>
      <vt:lpstr>ADVISOR ISSUES</vt:lpstr>
      <vt:lpstr>Questions?</vt:lpstr>
      <vt:lpstr>PowerPoint Presentation</vt:lpstr>
      <vt:lpstr>THANKS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Jody Shipper</dc:creator>
  <cp:lastModifiedBy>Jess Silvia</cp:lastModifiedBy>
  <cp:revision>9</cp:revision>
  <dcterms:created xsi:type="dcterms:W3CDTF">2023-02-11T20:50:12Z</dcterms:created>
  <dcterms:modified xsi:type="dcterms:W3CDTF">2024-01-23T21:26:48Z</dcterms:modified>
</cp:coreProperties>
</file>