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3"/>
  </p:notesMasterIdLst>
  <p:sldIdLst>
    <p:sldId id="257" r:id="rId2"/>
    <p:sldId id="259"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 id="298" r:id="rId40"/>
    <p:sldId id="299" r:id="rId41"/>
    <p:sldId id="300" r:id="rId42"/>
    <p:sldId id="301" r:id="rId43"/>
    <p:sldId id="302" r:id="rId44"/>
    <p:sldId id="303" r:id="rId45"/>
    <p:sldId id="304" r:id="rId46"/>
    <p:sldId id="305" r:id="rId47"/>
    <p:sldId id="306" r:id="rId48"/>
    <p:sldId id="307" r:id="rId49"/>
    <p:sldId id="308" r:id="rId50"/>
    <p:sldId id="309" r:id="rId51"/>
    <p:sldId id="310" r:id="rId52"/>
    <p:sldId id="311" r:id="rId53"/>
    <p:sldId id="312" r:id="rId54"/>
    <p:sldId id="313" r:id="rId55"/>
    <p:sldId id="314" r:id="rId56"/>
    <p:sldId id="315" r:id="rId57"/>
    <p:sldId id="316" r:id="rId58"/>
    <p:sldId id="317" r:id="rId59"/>
    <p:sldId id="318" r:id="rId60"/>
    <p:sldId id="319" r:id="rId61"/>
    <p:sldId id="320" r:id="rId62"/>
    <p:sldId id="321" r:id="rId63"/>
    <p:sldId id="322" r:id="rId64"/>
    <p:sldId id="323" r:id="rId65"/>
    <p:sldId id="324" r:id="rId66"/>
    <p:sldId id="325" r:id="rId67"/>
    <p:sldId id="326" r:id="rId68"/>
    <p:sldId id="327" r:id="rId69"/>
    <p:sldId id="330" r:id="rId70"/>
    <p:sldId id="331" r:id="rId71"/>
    <p:sldId id="333" r:id="rId7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87" autoAdjust="0"/>
    <p:restoredTop sz="86412" autoAdjust="0"/>
  </p:normalViewPr>
  <p:slideViewPr>
    <p:cSldViewPr>
      <p:cViewPr varScale="1">
        <p:scale>
          <a:sx n="87" d="100"/>
          <a:sy n="87" d="100"/>
        </p:scale>
        <p:origin x="1795" y="82"/>
      </p:cViewPr>
      <p:guideLst>
        <p:guide orient="horz" pos="2160"/>
        <p:guide pos="2880"/>
      </p:guideLst>
    </p:cSldViewPr>
  </p:slideViewPr>
  <p:outlineViewPr>
    <p:cViewPr>
      <p:scale>
        <a:sx n="33" d="100"/>
        <a:sy n="33" d="100"/>
      </p:scale>
      <p:origin x="0" y="72960"/>
    </p:cViewPr>
  </p:outlineViewPr>
  <p:notesTextViewPr>
    <p:cViewPr>
      <p:scale>
        <a:sx n="1" d="1"/>
        <a:sy n="1" d="1"/>
      </p:scale>
      <p:origin x="0" y="0"/>
    </p:cViewPr>
  </p:notesTextViewPr>
  <p:sorterViewPr>
    <p:cViewPr>
      <p:scale>
        <a:sx n="100" d="100"/>
        <a:sy n="100" d="100"/>
      </p:scale>
      <p:origin x="0" y="8938"/>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4CECF19-E40B-46EF-8CFC-E91B08DA5ADB}" type="datetimeFigureOut">
              <a:rPr lang="en-US" smtClean="0"/>
              <a:t>2/28/2023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D7AFCA4-A9DB-4E5B-9D44-EC1B03781009}" type="slidenum">
              <a:rPr lang="en-US" smtClean="0"/>
              <a:t>‹#›</a:t>
            </a:fld>
            <a:endParaRPr lang="en-US" dirty="0"/>
          </a:p>
        </p:txBody>
      </p:sp>
    </p:spTree>
    <p:extLst>
      <p:ext uri="{BB962C8B-B14F-4D97-AF65-F5344CB8AC3E}">
        <p14:creationId xmlns:p14="http://schemas.microsoft.com/office/powerpoint/2010/main" val="2035038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lvl1pPr defTabSz="930224" eaLnBrk="0" hangingPunct="0">
              <a:defRPr>
                <a:solidFill>
                  <a:schemeClr val="tx1"/>
                </a:solidFill>
                <a:latin typeface="Arial" charset="0"/>
              </a:defRPr>
            </a:lvl1pPr>
            <a:lvl2pPr marL="742909" indent="-285734" defTabSz="930224" eaLnBrk="0" hangingPunct="0">
              <a:defRPr>
                <a:solidFill>
                  <a:schemeClr val="tx1"/>
                </a:solidFill>
                <a:latin typeface="Arial" charset="0"/>
              </a:defRPr>
            </a:lvl2pPr>
            <a:lvl3pPr marL="1142937" indent="-228587" defTabSz="930224" eaLnBrk="0" hangingPunct="0">
              <a:defRPr>
                <a:solidFill>
                  <a:schemeClr val="tx1"/>
                </a:solidFill>
                <a:latin typeface="Arial" charset="0"/>
              </a:defRPr>
            </a:lvl3pPr>
            <a:lvl4pPr marL="1600111" indent="-228587" defTabSz="930224" eaLnBrk="0" hangingPunct="0">
              <a:defRPr>
                <a:solidFill>
                  <a:schemeClr val="tx1"/>
                </a:solidFill>
                <a:latin typeface="Arial" charset="0"/>
              </a:defRPr>
            </a:lvl4pPr>
            <a:lvl5pPr marL="2057287" indent="-228587" defTabSz="930224" eaLnBrk="0" hangingPunct="0">
              <a:defRPr>
                <a:solidFill>
                  <a:schemeClr val="tx1"/>
                </a:solidFill>
                <a:latin typeface="Arial" charset="0"/>
              </a:defRPr>
            </a:lvl5pPr>
            <a:lvl6pPr marL="2514461" indent="-228587" defTabSz="930224" eaLnBrk="0" fontAlgn="base" hangingPunct="0">
              <a:spcBef>
                <a:spcPct val="0"/>
              </a:spcBef>
              <a:spcAft>
                <a:spcPct val="0"/>
              </a:spcAft>
              <a:defRPr>
                <a:solidFill>
                  <a:schemeClr val="tx1"/>
                </a:solidFill>
                <a:latin typeface="Arial" charset="0"/>
              </a:defRPr>
            </a:lvl6pPr>
            <a:lvl7pPr marL="2971635" indent="-228587" defTabSz="930224" eaLnBrk="0" fontAlgn="base" hangingPunct="0">
              <a:spcBef>
                <a:spcPct val="0"/>
              </a:spcBef>
              <a:spcAft>
                <a:spcPct val="0"/>
              </a:spcAft>
              <a:defRPr>
                <a:solidFill>
                  <a:schemeClr val="tx1"/>
                </a:solidFill>
                <a:latin typeface="Arial" charset="0"/>
              </a:defRPr>
            </a:lvl7pPr>
            <a:lvl8pPr marL="3428811" indent="-228587" defTabSz="930224" eaLnBrk="0" fontAlgn="base" hangingPunct="0">
              <a:spcBef>
                <a:spcPct val="0"/>
              </a:spcBef>
              <a:spcAft>
                <a:spcPct val="0"/>
              </a:spcAft>
              <a:defRPr>
                <a:solidFill>
                  <a:schemeClr val="tx1"/>
                </a:solidFill>
                <a:latin typeface="Arial" charset="0"/>
              </a:defRPr>
            </a:lvl8pPr>
            <a:lvl9pPr marL="3885985" indent="-228587" defTabSz="930224" eaLnBrk="0" fontAlgn="base" hangingPunct="0">
              <a:spcBef>
                <a:spcPct val="0"/>
              </a:spcBef>
              <a:spcAft>
                <a:spcPct val="0"/>
              </a:spcAft>
              <a:defRPr>
                <a:solidFill>
                  <a:schemeClr val="tx1"/>
                </a:solidFill>
                <a:latin typeface="Arial" charset="0"/>
              </a:defRPr>
            </a:lvl9pPr>
          </a:lstStyle>
          <a:p>
            <a:pPr eaLnBrk="1" hangingPunct="1"/>
            <a:fld id="{78A193EF-3A66-49F1-BDBF-9ED7C70B111A}" type="slidenum">
              <a:rPr lang="en-US" smtClean="0"/>
              <a:pPr eaLnBrk="1" hangingPunct="1"/>
              <a:t>1</a:t>
            </a:fld>
            <a:endParaRPr lang="en-US" dirty="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lvl1pPr defTabSz="930224" eaLnBrk="0" hangingPunct="0">
              <a:defRPr>
                <a:solidFill>
                  <a:schemeClr val="tx1"/>
                </a:solidFill>
                <a:latin typeface="Arial" charset="0"/>
              </a:defRPr>
            </a:lvl1pPr>
            <a:lvl2pPr marL="742909" indent="-285734" defTabSz="930224" eaLnBrk="0" hangingPunct="0">
              <a:defRPr>
                <a:solidFill>
                  <a:schemeClr val="tx1"/>
                </a:solidFill>
                <a:latin typeface="Arial" charset="0"/>
              </a:defRPr>
            </a:lvl2pPr>
            <a:lvl3pPr marL="1142937" indent="-228587" defTabSz="930224" eaLnBrk="0" hangingPunct="0">
              <a:defRPr>
                <a:solidFill>
                  <a:schemeClr val="tx1"/>
                </a:solidFill>
                <a:latin typeface="Arial" charset="0"/>
              </a:defRPr>
            </a:lvl3pPr>
            <a:lvl4pPr marL="1600111" indent="-228587" defTabSz="930224" eaLnBrk="0" hangingPunct="0">
              <a:defRPr>
                <a:solidFill>
                  <a:schemeClr val="tx1"/>
                </a:solidFill>
                <a:latin typeface="Arial" charset="0"/>
              </a:defRPr>
            </a:lvl4pPr>
            <a:lvl5pPr marL="2057287" indent="-228587" defTabSz="930224" eaLnBrk="0" hangingPunct="0">
              <a:defRPr>
                <a:solidFill>
                  <a:schemeClr val="tx1"/>
                </a:solidFill>
                <a:latin typeface="Arial" charset="0"/>
              </a:defRPr>
            </a:lvl5pPr>
            <a:lvl6pPr marL="2514461" indent="-228587" defTabSz="930224" eaLnBrk="0" fontAlgn="base" hangingPunct="0">
              <a:spcBef>
                <a:spcPct val="0"/>
              </a:spcBef>
              <a:spcAft>
                <a:spcPct val="0"/>
              </a:spcAft>
              <a:defRPr>
                <a:solidFill>
                  <a:schemeClr val="tx1"/>
                </a:solidFill>
                <a:latin typeface="Arial" charset="0"/>
              </a:defRPr>
            </a:lvl6pPr>
            <a:lvl7pPr marL="2971635" indent="-228587" defTabSz="930224" eaLnBrk="0" fontAlgn="base" hangingPunct="0">
              <a:spcBef>
                <a:spcPct val="0"/>
              </a:spcBef>
              <a:spcAft>
                <a:spcPct val="0"/>
              </a:spcAft>
              <a:defRPr>
                <a:solidFill>
                  <a:schemeClr val="tx1"/>
                </a:solidFill>
                <a:latin typeface="Arial" charset="0"/>
              </a:defRPr>
            </a:lvl7pPr>
            <a:lvl8pPr marL="3428811" indent="-228587" defTabSz="930224" eaLnBrk="0" fontAlgn="base" hangingPunct="0">
              <a:spcBef>
                <a:spcPct val="0"/>
              </a:spcBef>
              <a:spcAft>
                <a:spcPct val="0"/>
              </a:spcAft>
              <a:defRPr>
                <a:solidFill>
                  <a:schemeClr val="tx1"/>
                </a:solidFill>
                <a:latin typeface="Arial" charset="0"/>
              </a:defRPr>
            </a:lvl8pPr>
            <a:lvl9pPr marL="3885985" indent="-228587" defTabSz="930224" eaLnBrk="0" fontAlgn="base" hangingPunct="0">
              <a:spcBef>
                <a:spcPct val="0"/>
              </a:spcBef>
              <a:spcAft>
                <a:spcPct val="0"/>
              </a:spcAft>
              <a:defRPr>
                <a:solidFill>
                  <a:schemeClr val="tx1"/>
                </a:solidFill>
                <a:latin typeface="Arial" charset="0"/>
              </a:defRPr>
            </a:lvl9pPr>
          </a:lstStyle>
          <a:p>
            <a:pPr eaLnBrk="1" hangingPunct="1"/>
            <a:fld id="{F380A67C-4864-43B5-A64D-EAB91C9CFA28}" type="slidenum">
              <a:rPr lang="en-US" smtClean="0"/>
              <a:pPr eaLnBrk="1" hangingPunct="1"/>
              <a:t>13</a:t>
            </a:fld>
            <a:endParaRPr lang="en-US" dirty="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lvl1pPr defTabSz="930224" eaLnBrk="0" hangingPunct="0">
              <a:defRPr>
                <a:solidFill>
                  <a:schemeClr val="tx1"/>
                </a:solidFill>
                <a:latin typeface="Arial" charset="0"/>
              </a:defRPr>
            </a:lvl1pPr>
            <a:lvl2pPr marL="742909" indent="-285734" defTabSz="930224" eaLnBrk="0" hangingPunct="0">
              <a:defRPr>
                <a:solidFill>
                  <a:schemeClr val="tx1"/>
                </a:solidFill>
                <a:latin typeface="Arial" charset="0"/>
              </a:defRPr>
            </a:lvl2pPr>
            <a:lvl3pPr marL="1142937" indent="-228587" defTabSz="930224" eaLnBrk="0" hangingPunct="0">
              <a:defRPr>
                <a:solidFill>
                  <a:schemeClr val="tx1"/>
                </a:solidFill>
                <a:latin typeface="Arial" charset="0"/>
              </a:defRPr>
            </a:lvl3pPr>
            <a:lvl4pPr marL="1600111" indent="-228587" defTabSz="930224" eaLnBrk="0" hangingPunct="0">
              <a:defRPr>
                <a:solidFill>
                  <a:schemeClr val="tx1"/>
                </a:solidFill>
                <a:latin typeface="Arial" charset="0"/>
              </a:defRPr>
            </a:lvl4pPr>
            <a:lvl5pPr marL="2057287" indent="-228587" defTabSz="930224" eaLnBrk="0" hangingPunct="0">
              <a:defRPr>
                <a:solidFill>
                  <a:schemeClr val="tx1"/>
                </a:solidFill>
                <a:latin typeface="Arial" charset="0"/>
              </a:defRPr>
            </a:lvl5pPr>
            <a:lvl6pPr marL="2514461" indent="-228587" defTabSz="930224" eaLnBrk="0" fontAlgn="base" hangingPunct="0">
              <a:spcBef>
                <a:spcPct val="0"/>
              </a:spcBef>
              <a:spcAft>
                <a:spcPct val="0"/>
              </a:spcAft>
              <a:defRPr>
                <a:solidFill>
                  <a:schemeClr val="tx1"/>
                </a:solidFill>
                <a:latin typeface="Arial" charset="0"/>
              </a:defRPr>
            </a:lvl6pPr>
            <a:lvl7pPr marL="2971635" indent="-228587" defTabSz="930224" eaLnBrk="0" fontAlgn="base" hangingPunct="0">
              <a:spcBef>
                <a:spcPct val="0"/>
              </a:spcBef>
              <a:spcAft>
                <a:spcPct val="0"/>
              </a:spcAft>
              <a:defRPr>
                <a:solidFill>
                  <a:schemeClr val="tx1"/>
                </a:solidFill>
                <a:latin typeface="Arial" charset="0"/>
              </a:defRPr>
            </a:lvl7pPr>
            <a:lvl8pPr marL="3428811" indent="-228587" defTabSz="930224" eaLnBrk="0" fontAlgn="base" hangingPunct="0">
              <a:spcBef>
                <a:spcPct val="0"/>
              </a:spcBef>
              <a:spcAft>
                <a:spcPct val="0"/>
              </a:spcAft>
              <a:defRPr>
                <a:solidFill>
                  <a:schemeClr val="tx1"/>
                </a:solidFill>
                <a:latin typeface="Arial" charset="0"/>
              </a:defRPr>
            </a:lvl8pPr>
            <a:lvl9pPr marL="3885985" indent="-228587" defTabSz="930224" eaLnBrk="0" fontAlgn="base" hangingPunct="0">
              <a:spcBef>
                <a:spcPct val="0"/>
              </a:spcBef>
              <a:spcAft>
                <a:spcPct val="0"/>
              </a:spcAft>
              <a:defRPr>
                <a:solidFill>
                  <a:schemeClr val="tx1"/>
                </a:solidFill>
                <a:latin typeface="Arial" charset="0"/>
              </a:defRPr>
            </a:lvl9pPr>
          </a:lstStyle>
          <a:p>
            <a:pPr eaLnBrk="1" hangingPunct="1"/>
            <a:fld id="{B8C21B02-71B4-4FC5-8EBB-FF004A1A7550}" type="slidenum">
              <a:rPr lang="en-US" smtClean="0"/>
              <a:pPr eaLnBrk="1" hangingPunct="1"/>
              <a:t>14</a:t>
            </a:fld>
            <a:endParaRPr lang="en-US" dirty="0"/>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lvl1pPr defTabSz="930224" eaLnBrk="0" hangingPunct="0">
              <a:defRPr>
                <a:solidFill>
                  <a:schemeClr val="tx1"/>
                </a:solidFill>
                <a:latin typeface="Arial" charset="0"/>
              </a:defRPr>
            </a:lvl1pPr>
            <a:lvl2pPr marL="742909" indent="-285734" defTabSz="930224" eaLnBrk="0" hangingPunct="0">
              <a:defRPr>
                <a:solidFill>
                  <a:schemeClr val="tx1"/>
                </a:solidFill>
                <a:latin typeface="Arial" charset="0"/>
              </a:defRPr>
            </a:lvl2pPr>
            <a:lvl3pPr marL="1142937" indent="-228587" defTabSz="930224" eaLnBrk="0" hangingPunct="0">
              <a:defRPr>
                <a:solidFill>
                  <a:schemeClr val="tx1"/>
                </a:solidFill>
                <a:latin typeface="Arial" charset="0"/>
              </a:defRPr>
            </a:lvl3pPr>
            <a:lvl4pPr marL="1600111" indent="-228587" defTabSz="930224" eaLnBrk="0" hangingPunct="0">
              <a:defRPr>
                <a:solidFill>
                  <a:schemeClr val="tx1"/>
                </a:solidFill>
                <a:latin typeface="Arial" charset="0"/>
              </a:defRPr>
            </a:lvl4pPr>
            <a:lvl5pPr marL="2057287" indent="-228587" defTabSz="930224" eaLnBrk="0" hangingPunct="0">
              <a:defRPr>
                <a:solidFill>
                  <a:schemeClr val="tx1"/>
                </a:solidFill>
                <a:latin typeface="Arial" charset="0"/>
              </a:defRPr>
            </a:lvl5pPr>
            <a:lvl6pPr marL="2514461" indent="-228587" defTabSz="930224" eaLnBrk="0" fontAlgn="base" hangingPunct="0">
              <a:spcBef>
                <a:spcPct val="0"/>
              </a:spcBef>
              <a:spcAft>
                <a:spcPct val="0"/>
              </a:spcAft>
              <a:defRPr>
                <a:solidFill>
                  <a:schemeClr val="tx1"/>
                </a:solidFill>
                <a:latin typeface="Arial" charset="0"/>
              </a:defRPr>
            </a:lvl6pPr>
            <a:lvl7pPr marL="2971635" indent="-228587" defTabSz="930224" eaLnBrk="0" fontAlgn="base" hangingPunct="0">
              <a:spcBef>
                <a:spcPct val="0"/>
              </a:spcBef>
              <a:spcAft>
                <a:spcPct val="0"/>
              </a:spcAft>
              <a:defRPr>
                <a:solidFill>
                  <a:schemeClr val="tx1"/>
                </a:solidFill>
                <a:latin typeface="Arial" charset="0"/>
              </a:defRPr>
            </a:lvl7pPr>
            <a:lvl8pPr marL="3428811" indent="-228587" defTabSz="930224" eaLnBrk="0" fontAlgn="base" hangingPunct="0">
              <a:spcBef>
                <a:spcPct val="0"/>
              </a:spcBef>
              <a:spcAft>
                <a:spcPct val="0"/>
              </a:spcAft>
              <a:defRPr>
                <a:solidFill>
                  <a:schemeClr val="tx1"/>
                </a:solidFill>
                <a:latin typeface="Arial" charset="0"/>
              </a:defRPr>
            </a:lvl8pPr>
            <a:lvl9pPr marL="3885985" indent="-228587" defTabSz="930224" eaLnBrk="0" fontAlgn="base" hangingPunct="0">
              <a:spcBef>
                <a:spcPct val="0"/>
              </a:spcBef>
              <a:spcAft>
                <a:spcPct val="0"/>
              </a:spcAft>
              <a:defRPr>
                <a:solidFill>
                  <a:schemeClr val="tx1"/>
                </a:solidFill>
                <a:latin typeface="Arial" charset="0"/>
              </a:defRPr>
            </a:lvl9pPr>
          </a:lstStyle>
          <a:p>
            <a:pPr eaLnBrk="1" hangingPunct="1"/>
            <a:fld id="{CF8B8DC5-7B75-42DA-A4C0-47CF54730189}" type="slidenum">
              <a:rPr lang="en-US" smtClean="0"/>
              <a:pPr eaLnBrk="1" hangingPunct="1"/>
              <a:t>15</a:t>
            </a:fld>
            <a:endParaRPr lang="en-US" dirty="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lvl1pPr defTabSz="930224" eaLnBrk="0" hangingPunct="0">
              <a:defRPr>
                <a:solidFill>
                  <a:schemeClr val="tx1"/>
                </a:solidFill>
                <a:latin typeface="Arial" charset="0"/>
              </a:defRPr>
            </a:lvl1pPr>
            <a:lvl2pPr marL="742909" indent="-285734" defTabSz="930224" eaLnBrk="0" hangingPunct="0">
              <a:defRPr>
                <a:solidFill>
                  <a:schemeClr val="tx1"/>
                </a:solidFill>
                <a:latin typeface="Arial" charset="0"/>
              </a:defRPr>
            </a:lvl2pPr>
            <a:lvl3pPr marL="1142937" indent="-228587" defTabSz="930224" eaLnBrk="0" hangingPunct="0">
              <a:defRPr>
                <a:solidFill>
                  <a:schemeClr val="tx1"/>
                </a:solidFill>
                <a:latin typeface="Arial" charset="0"/>
              </a:defRPr>
            </a:lvl3pPr>
            <a:lvl4pPr marL="1600111" indent="-228587" defTabSz="930224" eaLnBrk="0" hangingPunct="0">
              <a:defRPr>
                <a:solidFill>
                  <a:schemeClr val="tx1"/>
                </a:solidFill>
                <a:latin typeface="Arial" charset="0"/>
              </a:defRPr>
            </a:lvl4pPr>
            <a:lvl5pPr marL="2057287" indent="-228587" defTabSz="930224" eaLnBrk="0" hangingPunct="0">
              <a:defRPr>
                <a:solidFill>
                  <a:schemeClr val="tx1"/>
                </a:solidFill>
                <a:latin typeface="Arial" charset="0"/>
              </a:defRPr>
            </a:lvl5pPr>
            <a:lvl6pPr marL="2514461" indent="-228587" defTabSz="930224" eaLnBrk="0" fontAlgn="base" hangingPunct="0">
              <a:spcBef>
                <a:spcPct val="0"/>
              </a:spcBef>
              <a:spcAft>
                <a:spcPct val="0"/>
              </a:spcAft>
              <a:defRPr>
                <a:solidFill>
                  <a:schemeClr val="tx1"/>
                </a:solidFill>
                <a:latin typeface="Arial" charset="0"/>
              </a:defRPr>
            </a:lvl6pPr>
            <a:lvl7pPr marL="2971635" indent="-228587" defTabSz="930224" eaLnBrk="0" fontAlgn="base" hangingPunct="0">
              <a:spcBef>
                <a:spcPct val="0"/>
              </a:spcBef>
              <a:spcAft>
                <a:spcPct val="0"/>
              </a:spcAft>
              <a:defRPr>
                <a:solidFill>
                  <a:schemeClr val="tx1"/>
                </a:solidFill>
                <a:latin typeface="Arial" charset="0"/>
              </a:defRPr>
            </a:lvl7pPr>
            <a:lvl8pPr marL="3428811" indent="-228587" defTabSz="930224" eaLnBrk="0" fontAlgn="base" hangingPunct="0">
              <a:spcBef>
                <a:spcPct val="0"/>
              </a:spcBef>
              <a:spcAft>
                <a:spcPct val="0"/>
              </a:spcAft>
              <a:defRPr>
                <a:solidFill>
                  <a:schemeClr val="tx1"/>
                </a:solidFill>
                <a:latin typeface="Arial" charset="0"/>
              </a:defRPr>
            </a:lvl8pPr>
            <a:lvl9pPr marL="3885985" indent="-228587" defTabSz="930224" eaLnBrk="0" fontAlgn="base" hangingPunct="0">
              <a:spcBef>
                <a:spcPct val="0"/>
              </a:spcBef>
              <a:spcAft>
                <a:spcPct val="0"/>
              </a:spcAft>
              <a:defRPr>
                <a:solidFill>
                  <a:schemeClr val="tx1"/>
                </a:solidFill>
                <a:latin typeface="Arial" charset="0"/>
              </a:defRPr>
            </a:lvl9pPr>
          </a:lstStyle>
          <a:p>
            <a:pPr eaLnBrk="1" hangingPunct="1"/>
            <a:fld id="{2AE8AB5C-BDA0-4960-9036-AB88F2A3E75D}" type="slidenum">
              <a:rPr lang="en-US" smtClean="0"/>
              <a:pPr eaLnBrk="1" hangingPunct="1"/>
              <a:t>16</a:t>
            </a:fld>
            <a:endParaRPr lang="en-US" dirty="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lvl1pPr defTabSz="930224" eaLnBrk="0" hangingPunct="0">
              <a:defRPr>
                <a:solidFill>
                  <a:schemeClr val="tx1"/>
                </a:solidFill>
                <a:latin typeface="Arial" charset="0"/>
              </a:defRPr>
            </a:lvl1pPr>
            <a:lvl2pPr marL="742909" indent="-285734" defTabSz="930224" eaLnBrk="0" hangingPunct="0">
              <a:defRPr>
                <a:solidFill>
                  <a:schemeClr val="tx1"/>
                </a:solidFill>
                <a:latin typeface="Arial" charset="0"/>
              </a:defRPr>
            </a:lvl2pPr>
            <a:lvl3pPr marL="1142937" indent="-228587" defTabSz="930224" eaLnBrk="0" hangingPunct="0">
              <a:defRPr>
                <a:solidFill>
                  <a:schemeClr val="tx1"/>
                </a:solidFill>
                <a:latin typeface="Arial" charset="0"/>
              </a:defRPr>
            </a:lvl3pPr>
            <a:lvl4pPr marL="1600111" indent="-228587" defTabSz="930224" eaLnBrk="0" hangingPunct="0">
              <a:defRPr>
                <a:solidFill>
                  <a:schemeClr val="tx1"/>
                </a:solidFill>
                <a:latin typeface="Arial" charset="0"/>
              </a:defRPr>
            </a:lvl4pPr>
            <a:lvl5pPr marL="2057287" indent="-228587" defTabSz="930224" eaLnBrk="0" hangingPunct="0">
              <a:defRPr>
                <a:solidFill>
                  <a:schemeClr val="tx1"/>
                </a:solidFill>
                <a:latin typeface="Arial" charset="0"/>
              </a:defRPr>
            </a:lvl5pPr>
            <a:lvl6pPr marL="2514461" indent="-228587" defTabSz="930224" eaLnBrk="0" fontAlgn="base" hangingPunct="0">
              <a:spcBef>
                <a:spcPct val="0"/>
              </a:spcBef>
              <a:spcAft>
                <a:spcPct val="0"/>
              </a:spcAft>
              <a:defRPr>
                <a:solidFill>
                  <a:schemeClr val="tx1"/>
                </a:solidFill>
                <a:latin typeface="Arial" charset="0"/>
              </a:defRPr>
            </a:lvl6pPr>
            <a:lvl7pPr marL="2971635" indent="-228587" defTabSz="930224" eaLnBrk="0" fontAlgn="base" hangingPunct="0">
              <a:spcBef>
                <a:spcPct val="0"/>
              </a:spcBef>
              <a:spcAft>
                <a:spcPct val="0"/>
              </a:spcAft>
              <a:defRPr>
                <a:solidFill>
                  <a:schemeClr val="tx1"/>
                </a:solidFill>
                <a:latin typeface="Arial" charset="0"/>
              </a:defRPr>
            </a:lvl7pPr>
            <a:lvl8pPr marL="3428811" indent="-228587" defTabSz="930224" eaLnBrk="0" fontAlgn="base" hangingPunct="0">
              <a:spcBef>
                <a:spcPct val="0"/>
              </a:spcBef>
              <a:spcAft>
                <a:spcPct val="0"/>
              </a:spcAft>
              <a:defRPr>
                <a:solidFill>
                  <a:schemeClr val="tx1"/>
                </a:solidFill>
                <a:latin typeface="Arial" charset="0"/>
              </a:defRPr>
            </a:lvl8pPr>
            <a:lvl9pPr marL="3885985" indent="-228587" defTabSz="930224" eaLnBrk="0" fontAlgn="base" hangingPunct="0">
              <a:spcBef>
                <a:spcPct val="0"/>
              </a:spcBef>
              <a:spcAft>
                <a:spcPct val="0"/>
              </a:spcAft>
              <a:defRPr>
                <a:solidFill>
                  <a:schemeClr val="tx1"/>
                </a:solidFill>
                <a:latin typeface="Arial" charset="0"/>
              </a:defRPr>
            </a:lvl9pPr>
          </a:lstStyle>
          <a:p>
            <a:pPr eaLnBrk="1" hangingPunct="1"/>
            <a:fld id="{EFA9DE9F-BF9C-4CDF-B5A9-45CB3A0D2AE6}" type="slidenum">
              <a:rPr lang="en-US" smtClean="0"/>
              <a:pPr eaLnBrk="1" hangingPunct="1"/>
              <a:t>17</a:t>
            </a:fld>
            <a:endParaRPr lang="en-US" dirty="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lvl1pPr defTabSz="930224" eaLnBrk="0" hangingPunct="0">
              <a:defRPr>
                <a:solidFill>
                  <a:schemeClr val="tx1"/>
                </a:solidFill>
                <a:latin typeface="Arial" charset="0"/>
              </a:defRPr>
            </a:lvl1pPr>
            <a:lvl2pPr marL="742909" indent="-285734" defTabSz="930224" eaLnBrk="0" hangingPunct="0">
              <a:defRPr>
                <a:solidFill>
                  <a:schemeClr val="tx1"/>
                </a:solidFill>
                <a:latin typeface="Arial" charset="0"/>
              </a:defRPr>
            </a:lvl2pPr>
            <a:lvl3pPr marL="1142937" indent="-228587" defTabSz="930224" eaLnBrk="0" hangingPunct="0">
              <a:defRPr>
                <a:solidFill>
                  <a:schemeClr val="tx1"/>
                </a:solidFill>
                <a:latin typeface="Arial" charset="0"/>
              </a:defRPr>
            </a:lvl3pPr>
            <a:lvl4pPr marL="1600111" indent="-228587" defTabSz="930224" eaLnBrk="0" hangingPunct="0">
              <a:defRPr>
                <a:solidFill>
                  <a:schemeClr val="tx1"/>
                </a:solidFill>
                <a:latin typeface="Arial" charset="0"/>
              </a:defRPr>
            </a:lvl4pPr>
            <a:lvl5pPr marL="2057287" indent="-228587" defTabSz="930224" eaLnBrk="0" hangingPunct="0">
              <a:defRPr>
                <a:solidFill>
                  <a:schemeClr val="tx1"/>
                </a:solidFill>
                <a:latin typeface="Arial" charset="0"/>
              </a:defRPr>
            </a:lvl5pPr>
            <a:lvl6pPr marL="2514461" indent="-228587" defTabSz="930224" eaLnBrk="0" fontAlgn="base" hangingPunct="0">
              <a:spcBef>
                <a:spcPct val="0"/>
              </a:spcBef>
              <a:spcAft>
                <a:spcPct val="0"/>
              </a:spcAft>
              <a:defRPr>
                <a:solidFill>
                  <a:schemeClr val="tx1"/>
                </a:solidFill>
                <a:latin typeface="Arial" charset="0"/>
              </a:defRPr>
            </a:lvl6pPr>
            <a:lvl7pPr marL="2971635" indent="-228587" defTabSz="930224" eaLnBrk="0" fontAlgn="base" hangingPunct="0">
              <a:spcBef>
                <a:spcPct val="0"/>
              </a:spcBef>
              <a:spcAft>
                <a:spcPct val="0"/>
              </a:spcAft>
              <a:defRPr>
                <a:solidFill>
                  <a:schemeClr val="tx1"/>
                </a:solidFill>
                <a:latin typeface="Arial" charset="0"/>
              </a:defRPr>
            </a:lvl7pPr>
            <a:lvl8pPr marL="3428811" indent="-228587" defTabSz="930224" eaLnBrk="0" fontAlgn="base" hangingPunct="0">
              <a:spcBef>
                <a:spcPct val="0"/>
              </a:spcBef>
              <a:spcAft>
                <a:spcPct val="0"/>
              </a:spcAft>
              <a:defRPr>
                <a:solidFill>
                  <a:schemeClr val="tx1"/>
                </a:solidFill>
                <a:latin typeface="Arial" charset="0"/>
              </a:defRPr>
            </a:lvl8pPr>
            <a:lvl9pPr marL="3885985" indent="-228587" defTabSz="930224" eaLnBrk="0" fontAlgn="base" hangingPunct="0">
              <a:spcBef>
                <a:spcPct val="0"/>
              </a:spcBef>
              <a:spcAft>
                <a:spcPct val="0"/>
              </a:spcAft>
              <a:defRPr>
                <a:solidFill>
                  <a:schemeClr val="tx1"/>
                </a:solidFill>
                <a:latin typeface="Arial" charset="0"/>
              </a:defRPr>
            </a:lvl9pPr>
          </a:lstStyle>
          <a:p>
            <a:pPr eaLnBrk="1" hangingPunct="1"/>
            <a:fld id="{99E725BE-4000-4D54-A4B7-E38EF3DDDD0E}" type="slidenum">
              <a:rPr lang="en-US" smtClean="0"/>
              <a:pPr eaLnBrk="1" hangingPunct="1"/>
              <a:t>18</a:t>
            </a:fld>
            <a:endParaRPr lang="en-US" dirty="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lvl1pPr defTabSz="930224" eaLnBrk="0" hangingPunct="0">
              <a:defRPr>
                <a:solidFill>
                  <a:schemeClr val="tx1"/>
                </a:solidFill>
                <a:latin typeface="Arial" charset="0"/>
              </a:defRPr>
            </a:lvl1pPr>
            <a:lvl2pPr marL="742909" indent="-285734" defTabSz="930224" eaLnBrk="0" hangingPunct="0">
              <a:defRPr>
                <a:solidFill>
                  <a:schemeClr val="tx1"/>
                </a:solidFill>
                <a:latin typeface="Arial" charset="0"/>
              </a:defRPr>
            </a:lvl2pPr>
            <a:lvl3pPr marL="1142937" indent="-228587" defTabSz="930224" eaLnBrk="0" hangingPunct="0">
              <a:defRPr>
                <a:solidFill>
                  <a:schemeClr val="tx1"/>
                </a:solidFill>
                <a:latin typeface="Arial" charset="0"/>
              </a:defRPr>
            </a:lvl3pPr>
            <a:lvl4pPr marL="1600111" indent="-228587" defTabSz="930224" eaLnBrk="0" hangingPunct="0">
              <a:defRPr>
                <a:solidFill>
                  <a:schemeClr val="tx1"/>
                </a:solidFill>
                <a:latin typeface="Arial" charset="0"/>
              </a:defRPr>
            </a:lvl4pPr>
            <a:lvl5pPr marL="2057287" indent="-228587" defTabSz="930224" eaLnBrk="0" hangingPunct="0">
              <a:defRPr>
                <a:solidFill>
                  <a:schemeClr val="tx1"/>
                </a:solidFill>
                <a:latin typeface="Arial" charset="0"/>
              </a:defRPr>
            </a:lvl5pPr>
            <a:lvl6pPr marL="2514461" indent="-228587" defTabSz="930224" eaLnBrk="0" fontAlgn="base" hangingPunct="0">
              <a:spcBef>
                <a:spcPct val="0"/>
              </a:spcBef>
              <a:spcAft>
                <a:spcPct val="0"/>
              </a:spcAft>
              <a:defRPr>
                <a:solidFill>
                  <a:schemeClr val="tx1"/>
                </a:solidFill>
                <a:latin typeface="Arial" charset="0"/>
              </a:defRPr>
            </a:lvl6pPr>
            <a:lvl7pPr marL="2971635" indent="-228587" defTabSz="930224" eaLnBrk="0" fontAlgn="base" hangingPunct="0">
              <a:spcBef>
                <a:spcPct val="0"/>
              </a:spcBef>
              <a:spcAft>
                <a:spcPct val="0"/>
              </a:spcAft>
              <a:defRPr>
                <a:solidFill>
                  <a:schemeClr val="tx1"/>
                </a:solidFill>
                <a:latin typeface="Arial" charset="0"/>
              </a:defRPr>
            </a:lvl7pPr>
            <a:lvl8pPr marL="3428811" indent="-228587" defTabSz="930224" eaLnBrk="0" fontAlgn="base" hangingPunct="0">
              <a:spcBef>
                <a:spcPct val="0"/>
              </a:spcBef>
              <a:spcAft>
                <a:spcPct val="0"/>
              </a:spcAft>
              <a:defRPr>
                <a:solidFill>
                  <a:schemeClr val="tx1"/>
                </a:solidFill>
                <a:latin typeface="Arial" charset="0"/>
              </a:defRPr>
            </a:lvl8pPr>
            <a:lvl9pPr marL="3885985" indent="-228587" defTabSz="930224" eaLnBrk="0" fontAlgn="base" hangingPunct="0">
              <a:spcBef>
                <a:spcPct val="0"/>
              </a:spcBef>
              <a:spcAft>
                <a:spcPct val="0"/>
              </a:spcAft>
              <a:defRPr>
                <a:solidFill>
                  <a:schemeClr val="tx1"/>
                </a:solidFill>
                <a:latin typeface="Arial" charset="0"/>
              </a:defRPr>
            </a:lvl9pPr>
          </a:lstStyle>
          <a:p>
            <a:pPr eaLnBrk="1" hangingPunct="1"/>
            <a:fld id="{D259BF84-82E1-43FF-B8B2-915C564CD82B}" type="slidenum">
              <a:rPr lang="en-US" smtClean="0"/>
              <a:pPr eaLnBrk="1" hangingPunct="1"/>
              <a:t>19</a:t>
            </a:fld>
            <a:endParaRPr lang="en-US" dirty="0"/>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lvl1pPr defTabSz="930224" eaLnBrk="0" hangingPunct="0">
              <a:defRPr>
                <a:solidFill>
                  <a:schemeClr val="tx1"/>
                </a:solidFill>
                <a:latin typeface="Arial" charset="0"/>
              </a:defRPr>
            </a:lvl1pPr>
            <a:lvl2pPr marL="742909" indent="-285734" defTabSz="930224" eaLnBrk="0" hangingPunct="0">
              <a:defRPr>
                <a:solidFill>
                  <a:schemeClr val="tx1"/>
                </a:solidFill>
                <a:latin typeface="Arial" charset="0"/>
              </a:defRPr>
            </a:lvl2pPr>
            <a:lvl3pPr marL="1142937" indent="-228587" defTabSz="930224" eaLnBrk="0" hangingPunct="0">
              <a:defRPr>
                <a:solidFill>
                  <a:schemeClr val="tx1"/>
                </a:solidFill>
                <a:latin typeface="Arial" charset="0"/>
              </a:defRPr>
            </a:lvl3pPr>
            <a:lvl4pPr marL="1600111" indent="-228587" defTabSz="930224" eaLnBrk="0" hangingPunct="0">
              <a:defRPr>
                <a:solidFill>
                  <a:schemeClr val="tx1"/>
                </a:solidFill>
                <a:latin typeface="Arial" charset="0"/>
              </a:defRPr>
            </a:lvl4pPr>
            <a:lvl5pPr marL="2057287" indent="-228587" defTabSz="930224" eaLnBrk="0" hangingPunct="0">
              <a:defRPr>
                <a:solidFill>
                  <a:schemeClr val="tx1"/>
                </a:solidFill>
                <a:latin typeface="Arial" charset="0"/>
              </a:defRPr>
            </a:lvl5pPr>
            <a:lvl6pPr marL="2514461" indent="-228587" defTabSz="930224" eaLnBrk="0" fontAlgn="base" hangingPunct="0">
              <a:spcBef>
                <a:spcPct val="0"/>
              </a:spcBef>
              <a:spcAft>
                <a:spcPct val="0"/>
              </a:spcAft>
              <a:defRPr>
                <a:solidFill>
                  <a:schemeClr val="tx1"/>
                </a:solidFill>
                <a:latin typeface="Arial" charset="0"/>
              </a:defRPr>
            </a:lvl6pPr>
            <a:lvl7pPr marL="2971635" indent="-228587" defTabSz="930224" eaLnBrk="0" fontAlgn="base" hangingPunct="0">
              <a:spcBef>
                <a:spcPct val="0"/>
              </a:spcBef>
              <a:spcAft>
                <a:spcPct val="0"/>
              </a:spcAft>
              <a:defRPr>
                <a:solidFill>
                  <a:schemeClr val="tx1"/>
                </a:solidFill>
                <a:latin typeface="Arial" charset="0"/>
              </a:defRPr>
            </a:lvl7pPr>
            <a:lvl8pPr marL="3428811" indent="-228587" defTabSz="930224" eaLnBrk="0" fontAlgn="base" hangingPunct="0">
              <a:spcBef>
                <a:spcPct val="0"/>
              </a:spcBef>
              <a:spcAft>
                <a:spcPct val="0"/>
              </a:spcAft>
              <a:defRPr>
                <a:solidFill>
                  <a:schemeClr val="tx1"/>
                </a:solidFill>
                <a:latin typeface="Arial" charset="0"/>
              </a:defRPr>
            </a:lvl8pPr>
            <a:lvl9pPr marL="3885985" indent="-228587" defTabSz="930224" eaLnBrk="0" fontAlgn="base" hangingPunct="0">
              <a:spcBef>
                <a:spcPct val="0"/>
              </a:spcBef>
              <a:spcAft>
                <a:spcPct val="0"/>
              </a:spcAft>
              <a:defRPr>
                <a:solidFill>
                  <a:schemeClr val="tx1"/>
                </a:solidFill>
                <a:latin typeface="Arial" charset="0"/>
              </a:defRPr>
            </a:lvl9pPr>
          </a:lstStyle>
          <a:p>
            <a:pPr eaLnBrk="1" hangingPunct="1"/>
            <a:fld id="{D259BF84-82E1-43FF-B8B2-915C564CD82B}" type="slidenum">
              <a:rPr lang="en-US" smtClean="0"/>
              <a:pPr eaLnBrk="1" hangingPunct="1"/>
              <a:t>20</a:t>
            </a:fld>
            <a:endParaRPr lang="en-US" dirty="0"/>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lvl1pPr defTabSz="930224" eaLnBrk="0" hangingPunct="0">
              <a:defRPr>
                <a:solidFill>
                  <a:schemeClr val="tx1"/>
                </a:solidFill>
                <a:latin typeface="Arial" charset="0"/>
              </a:defRPr>
            </a:lvl1pPr>
            <a:lvl2pPr marL="742909" indent="-285734" defTabSz="930224" eaLnBrk="0" hangingPunct="0">
              <a:defRPr>
                <a:solidFill>
                  <a:schemeClr val="tx1"/>
                </a:solidFill>
                <a:latin typeface="Arial" charset="0"/>
              </a:defRPr>
            </a:lvl2pPr>
            <a:lvl3pPr marL="1142937" indent="-228587" defTabSz="930224" eaLnBrk="0" hangingPunct="0">
              <a:defRPr>
                <a:solidFill>
                  <a:schemeClr val="tx1"/>
                </a:solidFill>
                <a:latin typeface="Arial" charset="0"/>
              </a:defRPr>
            </a:lvl3pPr>
            <a:lvl4pPr marL="1600111" indent="-228587" defTabSz="930224" eaLnBrk="0" hangingPunct="0">
              <a:defRPr>
                <a:solidFill>
                  <a:schemeClr val="tx1"/>
                </a:solidFill>
                <a:latin typeface="Arial" charset="0"/>
              </a:defRPr>
            </a:lvl4pPr>
            <a:lvl5pPr marL="2057287" indent="-228587" defTabSz="930224" eaLnBrk="0" hangingPunct="0">
              <a:defRPr>
                <a:solidFill>
                  <a:schemeClr val="tx1"/>
                </a:solidFill>
                <a:latin typeface="Arial" charset="0"/>
              </a:defRPr>
            </a:lvl5pPr>
            <a:lvl6pPr marL="2514461" indent="-228587" defTabSz="930224" eaLnBrk="0" fontAlgn="base" hangingPunct="0">
              <a:spcBef>
                <a:spcPct val="0"/>
              </a:spcBef>
              <a:spcAft>
                <a:spcPct val="0"/>
              </a:spcAft>
              <a:defRPr>
                <a:solidFill>
                  <a:schemeClr val="tx1"/>
                </a:solidFill>
                <a:latin typeface="Arial" charset="0"/>
              </a:defRPr>
            </a:lvl6pPr>
            <a:lvl7pPr marL="2971635" indent="-228587" defTabSz="930224" eaLnBrk="0" fontAlgn="base" hangingPunct="0">
              <a:spcBef>
                <a:spcPct val="0"/>
              </a:spcBef>
              <a:spcAft>
                <a:spcPct val="0"/>
              </a:spcAft>
              <a:defRPr>
                <a:solidFill>
                  <a:schemeClr val="tx1"/>
                </a:solidFill>
                <a:latin typeface="Arial" charset="0"/>
              </a:defRPr>
            </a:lvl7pPr>
            <a:lvl8pPr marL="3428811" indent="-228587" defTabSz="930224" eaLnBrk="0" fontAlgn="base" hangingPunct="0">
              <a:spcBef>
                <a:spcPct val="0"/>
              </a:spcBef>
              <a:spcAft>
                <a:spcPct val="0"/>
              </a:spcAft>
              <a:defRPr>
                <a:solidFill>
                  <a:schemeClr val="tx1"/>
                </a:solidFill>
                <a:latin typeface="Arial" charset="0"/>
              </a:defRPr>
            </a:lvl8pPr>
            <a:lvl9pPr marL="3885985" indent="-228587" defTabSz="930224" eaLnBrk="0" fontAlgn="base" hangingPunct="0">
              <a:spcBef>
                <a:spcPct val="0"/>
              </a:spcBef>
              <a:spcAft>
                <a:spcPct val="0"/>
              </a:spcAft>
              <a:defRPr>
                <a:solidFill>
                  <a:schemeClr val="tx1"/>
                </a:solidFill>
                <a:latin typeface="Arial" charset="0"/>
              </a:defRPr>
            </a:lvl9pPr>
          </a:lstStyle>
          <a:p>
            <a:pPr eaLnBrk="1" hangingPunct="1"/>
            <a:fld id="{EF22E2A7-61E8-43F7-BA1B-E48D20581501}" type="slidenum">
              <a:rPr lang="en-US" smtClean="0"/>
              <a:pPr eaLnBrk="1" hangingPunct="1"/>
              <a:t>21</a:t>
            </a:fld>
            <a:endParaRPr lang="en-US" dirty="0"/>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lvl1pPr defTabSz="930224" eaLnBrk="0" hangingPunct="0">
              <a:defRPr>
                <a:solidFill>
                  <a:schemeClr val="tx1"/>
                </a:solidFill>
                <a:latin typeface="Arial" charset="0"/>
              </a:defRPr>
            </a:lvl1pPr>
            <a:lvl2pPr marL="742909" indent="-285734" defTabSz="930224" eaLnBrk="0" hangingPunct="0">
              <a:defRPr>
                <a:solidFill>
                  <a:schemeClr val="tx1"/>
                </a:solidFill>
                <a:latin typeface="Arial" charset="0"/>
              </a:defRPr>
            </a:lvl2pPr>
            <a:lvl3pPr marL="1142937" indent="-228587" defTabSz="930224" eaLnBrk="0" hangingPunct="0">
              <a:defRPr>
                <a:solidFill>
                  <a:schemeClr val="tx1"/>
                </a:solidFill>
                <a:latin typeface="Arial" charset="0"/>
              </a:defRPr>
            </a:lvl3pPr>
            <a:lvl4pPr marL="1600111" indent="-228587" defTabSz="930224" eaLnBrk="0" hangingPunct="0">
              <a:defRPr>
                <a:solidFill>
                  <a:schemeClr val="tx1"/>
                </a:solidFill>
                <a:latin typeface="Arial" charset="0"/>
              </a:defRPr>
            </a:lvl4pPr>
            <a:lvl5pPr marL="2057287" indent="-228587" defTabSz="930224" eaLnBrk="0" hangingPunct="0">
              <a:defRPr>
                <a:solidFill>
                  <a:schemeClr val="tx1"/>
                </a:solidFill>
                <a:latin typeface="Arial" charset="0"/>
              </a:defRPr>
            </a:lvl5pPr>
            <a:lvl6pPr marL="2514461" indent="-228587" defTabSz="930224" eaLnBrk="0" fontAlgn="base" hangingPunct="0">
              <a:spcBef>
                <a:spcPct val="0"/>
              </a:spcBef>
              <a:spcAft>
                <a:spcPct val="0"/>
              </a:spcAft>
              <a:defRPr>
                <a:solidFill>
                  <a:schemeClr val="tx1"/>
                </a:solidFill>
                <a:latin typeface="Arial" charset="0"/>
              </a:defRPr>
            </a:lvl6pPr>
            <a:lvl7pPr marL="2971635" indent="-228587" defTabSz="930224" eaLnBrk="0" fontAlgn="base" hangingPunct="0">
              <a:spcBef>
                <a:spcPct val="0"/>
              </a:spcBef>
              <a:spcAft>
                <a:spcPct val="0"/>
              </a:spcAft>
              <a:defRPr>
                <a:solidFill>
                  <a:schemeClr val="tx1"/>
                </a:solidFill>
                <a:latin typeface="Arial" charset="0"/>
              </a:defRPr>
            </a:lvl7pPr>
            <a:lvl8pPr marL="3428811" indent="-228587" defTabSz="930224" eaLnBrk="0" fontAlgn="base" hangingPunct="0">
              <a:spcBef>
                <a:spcPct val="0"/>
              </a:spcBef>
              <a:spcAft>
                <a:spcPct val="0"/>
              </a:spcAft>
              <a:defRPr>
                <a:solidFill>
                  <a:schemeClr val="tx1"/>
                </a:solidFill>
                <a:latin typeface="Arial" charset="0"/>
              </a:defRPr>
            </a:lvl8pPr>
            <a:lvl9pPr marL="3885985" indent="-228587" defTabSz="930224" eaLnBrk="0" fontAlgn="base" hangingPunct="0">
              <a:spcBef>
                <a:spcPct val="0"/>
              </a:spcBef>
              <a:spcAft>
                <a:spcPct val="0"/>
              </a:spcAft>
              <a:defRPr>
                <a:solidFill>
                  <a:schemeClr val="tx1"/>
                </a:solidFill>
                <a:latin typeface="Arial" charset="0"/>
              </a:defRPr>
            </a:lvl9pPr>
          </a:lstStyle>
          <a:p>
            <a:pPr eaLnBrk="1" hangingPunct="1"/>
            <a:fld id="{2269B7E7-2E05-43ED-957A-231911F7DEC9}" type="slidenum">
              <a:rPr lang="en-US" smtClean="0"/>
              <a:pPr eaLnBrk="1" hangingPunct="1"/>
              <a:t>24</a:t>
            </a:fld>
            <a:endParaRPr lang="en-US" dirty="0"/>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defTabSz="930224" eaLnBrk="0" hangingPunct="0">
              <a:defRPr>
                <a:solidFill>
                  <a:schemeClr val="tx1"/>
                </a:solidFill>
                <a:latin typeface="Arial" charset="0"/>
              </a:defRPr>
            </a:lvl1pPr>
            <a:lvl2pPr marL="742909" indent="-285734" defTabSz="930224" eaLnBrk="0" hangingPunct="0">
              <a:defRPr>
                <a:solidFill>
                  <a:schemeClr val="tx1"/>
                </a:solidFill>
                <a:latin typeface="Arial" charset="0"/>
              </a:defRPr>
            </a:lvl2pPr>
            <a:lvl3pPr marL="1142937" indent="-228587" defTabSz="930224" eaLnBrk="0" hangingPunct="0">
              <a:defRPr>
                <a:solidFill>
                  <a:schemeClr val="tx1"/>
                </a:solidFill>
                <a:latin typeface="Arial" charset="0"/>
              </a:defRPr>
            </a:lvl3pPr>
            <a:lvl4pPr marL="1600111" indent="-228587" defTabSz="930224" eaLnBrk="0" hangingPunct="0">
              <a:defRPr>
                <a:solidFill>
                  <a:schemeClr val="tx1"/>
                </a:solidFill>
                <a:latin typeface="Arial" charset="0"/>
              </a:defRPr>
            </a:lvl4pPr>
            <a:lvl5pPr marL="2057287" indent="-228587" defTabSz="930224" eaLnBrk="0" hangingPunct="0">
              <a:defRPr>
                <a:solidFill>
                  <a:schemeClr val="tx1"/>
                </a:solidFill>
                <a:latin typeface="Arial" charset="0"/>
              </a:defRPr>
            </a:lvl5pPr>
            <a:lvl6pPr marL="2514461" indent="-228587" defTabSz="930224" eaLnBrk="0" fontAlgn="base" hangingPunct="0">
              <a:spcBef>
                <a:spcPct val="0"/>
              </a:spcBef>
              <a:spcAft>
                <a:spcPct val="0"/>
              </a:spcAft>
              <a:defRPr>
                <a:solidFill>
                  <a:schemeClr val="tx1"/>
                </a:solidFill>
                <a:latin typeface="Arial" charset="0"/>
              </a:defRPr>
            </a:lvl6pPr>
            <a:lvl7pPr marL="2971635" indent="-228587" defTabSz="930224" eaLnBrk="0" fontAlgn="base" hangingPunct="0">
              <a:spcBef>
                <a:spcPct val="0"/>
              </a:spcBef>
              <a:spcAft>
                <a:spcPct val="0"/>
              </a:spcAft>
              <a:defRPr>
                <a:solidFill>
                  <a:schemeClr val="tx1"/>
                </a:solidFill>
                <a:latin typeface="Arial" charset="0"/>
              </a:defRPr>
            </a:lvl7pPr>
            <a:lvl8pPr marL="3428811" indent="-228587" defTabSz="930224" eaLnBrk="0" fontAlgn="base" hangingPunct="0">
              <a:spcBef>
                <a:spcPct val="0"/>
              </a:spcBef>
              <a:spcAft>
                <a:spcPct val="0"/>
              </a:spcAft>
              <a:defRPr>
                <a:solidFill>
                  <a:schemeClr val="tx1"/>
                </a:solidFill>
                <a:latin typeface="Arial" charset="0"/>
              </a:defRPr>
            </a:lvl8pPr>
            <a:lvl9pPr marL="3885985" indent="-228587" defTabSz="930224" eaLnBrk="0" fontAlgn="base" hangingPunct="0">
              <a:spcBef>
                <a:spcPct val="0"/>
              </a:spcBef>
              <a:spcAft>
                <a:spcPct val="0"/>
              </a:spcAft>
              <a:defRPr>
                <a:solidFill>
                  <a:schemeClr val="tx1"/>
                </a:solidFill>
                <a:latin typeface="Arial" charset="0"/>
              </a:defRPr>
            </a:lvl9pPr>
          </a:lstStyle>
          <a:p>
            <a:pPr eaLnBrk="1" hangingPunct="1"/>
            <a:fld id="{E1B2D404-49BF-4189-BEA8-93481BA5115B}" type="slidenum">
              <a:rPr lang="en-US" smtClean="0"/>
              <a:pPr eaLnBrk="1" hangingPunct="1"/>
              <a:t>2</a:t>
            </a:fld>
            <a:endParaRPr lang="en-US" dirty="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lvl1pPr defTabSz="930224" eaLnBrk="0" hangingPunct="0">
              <a:defRPr>
                <a:solidFill>
                  <a:schemeClr val="tx1"/>
                </a:solidFill>
                <a:latin typeface="Arial" charset="0"/>
              </a:defRPr>
            </a:lvl1pPr>
            <a:lvl2pPr marL="742909" indent="-285734" defTabSz="930224" eaLnBrk="0" hangingPunct="0">
              <a:defRPr>
                <a:solidFill>
                  <a:schemeClr val="tx1"/>
                </a:solidFill>
                <a:latin typeface="Arial" charset="0"/>
              </a:defRPr>
            </a:lvl2pPr>
            <a:lvl3pPr marL="1142937" indent="-228587" defTabSz="930224" eaLnBrk="0" hangingPunct="0">
              <a:defRPr>
                <a:solidFill>
                  <a:schemeClr val="tx1"/>
                </a:solidFill>
                <a:latin typeface="Arial" charset="0"/>
              </a:defRPr>
            </a:lvl3pPr>
            <a:lvl4pPr marL="1600111" indent="-228587" defTabSz="930224" eaLnBrk="0" hangingPunct="0">
              <a:defRPr>
                <a:solidFill>
                  <a:schemeClr val="tx1"/>
                </a:solidFill>
                <a:latin typeface="Arial" charset="0"/>
              </a:defRPr>
            </a:lvl4pPr>
            <a:lvl5pPr marL="2057287" indent="-228587" defTabSz="930224" eaLnBrk="0" hangingPunct="0">
              <a:defRPr>
                <a:solidFill>
                  <a:schemeClr val="tx1"/>
                </a:solidFill>
                <a:latin typeface="Arial" charset="0"/>
              </a:defRPr>
            </a:lvl5pPr>
            <a:lvl6pPr marL="2514461" indent="-228587" defTabSz="930224" eaLnBrk="0" fontAlgn="base" hangingPunct="0">
              <a:spcBef>
                <a:spcPct val="0"/>
              </a:spcBef>
              <a:spcAft>
                <a:spcPct val="0"/>
              </a:spcAft>
              <a:defRPr>
                <a:solidFill>
                  <a:schemeClr val="tx1"/>
                </a:solidFill>
                <a:latin typeface="Arial" charset="0"/>
              </a:defRPr>
            </a:lvl6pPr>
            <a:lvl7pPr marL="2971635" indent="-228587" defTabSz="930224" eaLnBrk="0" fontAlgn="base" hangingPunct="0">
              <a:spcBef>
                <a:spcPct val="0"/>
              </a:spcBef>
              <a:spcAft>
                <a:spcPct val="0"/>
              </a:spcAft>
              <a:defRPr>
                <a:solidFill>
                  <a:schemeClr val="tx1"/>
                </a:solidFill>
                <a:latin typeface="Arial" charset="0"/>
              </a:defRPr>
            </a:lvl7pPr>
            <a:lvl8pPr marL="3428811" indent="-228587" defTabSz="930224" eaLnBrk="0" fontAlgn="base" hangingPunct="0">
              <a:spcBef>
                <a:spcPct val="0"/>
              </a:spcBef>
              <a:spcAft>
                <a:spcPct val="0"/>
              </a:spcAft>
              <a:defRPr>
                <a:solidFill>
                  <a:schemeClr val="tx1"/>
                </a:solidFill>
                <a:latin typeface="Arial" charset="0"/>
              </a:defRPr>
            </a:lvl8pPr>
            <a:lvl9pPr marL="3885985" indent="-228587" defTabSz="930224" eaLnBrk="0" fontAlgn="base" hangingPunct="0">
              <a:spcBef>
                <a:spcPct val="0"/>
              </a:spcBef>
              <a:spcAft>
                <a:spcPct val="0"/>
              </a:spcAft>
              <a:defRPr>
                <a:solidFill>
                  <a:schemeClr val="tx1"/>
                </a:solidFill>
                <a:latin typeface="Arial" charset="0"/>
              </a:defRPr>
            </a:lvl9pPr>
          </a:lstStyle>
          <a:p>
            <a:pPr eaLnBrk="1" hangingPunct="1"/>
            <a:fld id="{8F835E0C-EBFD-43E3-8E8B-48A7C543984E}" type="slidenum">
              <a:rPr lang="en-US" smtClean="0"/>
              <a:pPr eaLnBrk="1" hangingPunct="1"/>
              <a:t>25</a:t>
            </a:fld>
            <a:endParaRPr lang="en-US" dirty="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lvl1pPr defTabSz="930224" eaLnBrk="0" hangingPunct="0">
              <a:defRPr>
                <a:solidFill>
                  <a:schemeClr val="tx1"/>
                </a:solidFill>
                <a:latin typeface="Arial" charset="0"/>
              </a:defRPr>
            </a:lvl1pPr>
            <a:lvl2pPr marL="742909" indent="-285734" defTabSz="930224" eaLnBrk="0" hangingPunct="0">
              <a:defRPr>
                <a:solidFill>
                  <a:schemeClr val="tx1"/>
                </a:solidFill>
                <a:latin typeface="Arial" charset="0"/>
              </a:defRPr>
            </a:lvl2pPr>
            <a:lvl3pPr marL="1142937" indent="-228587" defTabSz="930224" eaLnBrk="0" hangingPunct="0">
              <a:defRPr>
                <a:solidFill>
                  <a:schemeClr val="tx1"/>
                </a:solidFill>
                <a:latin typeface="Arial" charset="0"/>
              </a:defRPr>
            </a:lvl3pPr>
            <a:lvl4pPr marL="1600111" indent="-228587" defTabSz="930224" eaLnBrk="0" hangingPunct="0">
              <a:defRPr>
                <a:solidFill>
                  <a:schemeClr val="tx1"/>
                </a:solidFill>
                <a:latin typeface="Arial" charset="0"/>
              </a:defRPr>
            </a:lvl4pPr>
            <a:lvl5pPr marL="2057287" indent="-228587" defTabSz="930224" eaLnBrk="0" hangingPunct="0">
              <a:defRPr>
                <a:solidFill>
                  <a:schemeClr val="tx1"/>
                </a:solidFill>
                <a:latin typeface="Arial" charset="0"/>
              </a:defRPr>
            </a:lvl5pPr>
            <a:lvl6pPr marL="2514461" indent="-228587" defTabSz="930224" eaLnBrk="0" fontAlgn="base" hangingPunct="0">
              <a:spcBef>
                <a:spcPct val="0"/>
              </a:spcBef>
              <a:spcAft>
                <a:spcPct val="0"/>
              </a:spcAft>
              <a:defRPr>
                <a:solidFill>
                  <a:schemeClr val="tx1"/>
                </a:solidFill>
                <a:latin typeface="Arial" charset="0"/>
              </a:defRPr>
            </a:lvl6pPr>
            <a:lvl7pPr marL="2971635" indent="-228587" defTabSz="930224" eaLnBrk="0" fontAlgn="base" hangingPunct="0">
              <a:spcBef>
                <a:spcPct val="0"/>
              </a:spcBef>
              <a:spcAft>
                <a:spcPct val="0"/>
              </a:spcAft>
              <a:defRPr>
                <a:solidFill>
                  <a:schemeClr val="tx1"/>
                </a:solidFill>
                <a:latin typeface="Arial" charset="0"/>
              </a:defRPr>
            </a:lvl7pPr>
            <a:lvl8pPr marL="3428811" indent="-228587" defTabSz="930224" eaLnBrk="0" fontAlgn="base" hangingPunct="0">
              <a:spcBef>
                <a:spcPct val="0"/>
              </a:spcBef>
              <a:spcAft>
                <a:spcPct val="0"/>
              </a:spcAft>
              <a:defRPr>
                <a:solidFill>
                  <a:schemeClr val="tx1"/>
                </a:solidFill>
                <a:latin typeface="Arial" charset="0"/>
              </a:defRPr>
            </a:lvl8pPr>
            <a:lvl9pPr marL="3885985" indent="-228587" defTabSz="930224" eaLnBrk="0" fontAlgn="base" hangingPunct="0">
              <a:spcBef>
                <a:spcPct val="0"/>
              </a:spcBef>
              <a:spcAft>
                <a:spcPct val="0"/>
              </a:spcAft>
              <a:defRPr>
                <a:solidFill>
                  <a:schemeClr val="tx1"/>
                </a:solidFill>
                <a:latin typeface="Arial" charset="0"/>
              </a:defRPr>
            </a:lvl9pPr>
          </a:lstStyle>
          <a:p>
            <a:pPr eaLnBrk="1" hangingPunct="1"/>
            <a:fld id="{03AFC774-61AE-4B81-BFD1-73D90F3CC630}" type="slidenum">
              <a:rPr lang="en-US" smtClean="0"/>
              <a:pPr eaLnBrk="1" hangingPunct="1"/>
              <a:t>26</a:t>
            </a:fld>
            <a:endParaRPr lang="en-US" dirty="0"/>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lvl1pPr defTabSz="930224" eaLnBrk="0" hangingPunct="0">
              <a:defRPr>
                <a:solidFill>
                  <a:schemeClr val="tx1"/>
                </a:solidFill>
                <a:latin typeface="Arial" charset="0"/>
              </a:defRPr>
            </a:lvl1pPr>
            <a:lvl2pPr marL="742909" indent="-285734" defTabSz="930224" eaLnBrk="0" hangingPunct="0">
              <a:defRPr>
                <a:solidFill>
                  <a:schemeClr val="tx1"/>
                </a:solidFill>
                <a:latin typeface="Arial" charset="0"/>
              </a:defRPr>
            </a:lvl2pPr>
            <a:lvl3pPr marL="1142937" indent="-228587" defTabSz="930224" eaLnBrk="0" hangingPunct="0">
              <a:defRPr>
                <a:solidFill>
                  <a:schemeClr val="tx1"/>
                </a:solidFill>
                <a:latin typeface="Arial" charset="0"/>
              </a:defRPr>
            </a:lvl3pPr>
            <a:lvl4pPr marL="1600111" indent="-228587" defTabSz="930224" eaLnBrk="0" hangingPunct="0">
              <a:defRPr>
                <a:solidFill>
                  <a:schemeClr val="tx1"/>
                </a:solidFill>
                <a:latin typeface="Arial" charset="0"/>
              </a:defRPr>
            </a:lvl4pPr>
            <a:lvl5pPr marL="2057287" indent="-228587" defTabSz="930224" eaLnBrk="0" hangingPunct="0">
              <a:defRPr>
                <a:solidFill>
                  <a:schemeClr val="tx1"/>
                </a:solidFill>
                <a:latin typeface="Arial" charset="0"/>
              </a:defRPr>
            </a:lvl5pPr>
            <a:lvl6pPr marL="2514461" indent="-228587" defTabSz="930224" eaLnBrk="0" fontAlgn="base" hangingPunct="0">
              <a:spcBef>
                <a:spcPct val="0"/>
              </a:spcBef>
              <a:spcAft>
                <a:spcPct val="0"/>
              </a:spcAft>
              <a:defRPr>
                <a:solidFill>
                  <a:schemeClr val="tx1"/>
                </a:solidFill>
                <a:latin typeface="Arial" charset="0"/>
              </a:defRPr>
            </a:lvl6pPr>
            <a:lvl7pPr marL="2971635" indent="-228587" defTabSz="930224" eaLnBrk="0" fontAlgn="base" hangingPunct="0">
              <a:spcBef>
                <a:spcPct val="0"/>
              </a:spcBef>
              <a:spcAft>
                <a:spcPct val="0"/>
              </a:spcAft>
              <a:defRPr>
                <a:solidFill>
                  <a:schemeClr val="tx1"/>
                </a:solidFill>
                <a:latin typeface="Arial" charset="0"/>
              </a:defRPr>
            </a:lvl7pPr>
            <a:lvl8pPr marL="3428811" indent="-228587" defTabSz="930224" eaLnBrk="0" fontAlgn="base" hangingPunct="0">
              <a:spcBef>
                <a:spcPct val="0"/>
              </a:spcBef>
              <a:spcAft>
                <a:spcPct val="0"/>
              </a:spcAft>
              <a:defRPr>
                <a:solidFill>
                  <a:schemeClr val="tx1"/>
                </a:solidFill>
                <a:latin typeface="Arial" charset="0"/>
              </a:defRPr>
            </a:lvl8pPr>
            <a:lvl9pPr marL="3885985" indent="-228587" defTabSz="930224" eaLnBrk="0" fontAlgn="base" hangingPunct="0">
              <a:spcBef>
                <a:spcPct val="0"/>
              </a:spcBef>
              <a:spcAft>
                <a:spcPct val="0"/>
              </a:spcAft>
              <a:defRPr>
                <a:solidFill>
                  <a:schemeClr val="tx1"/>
                </a:solidFill>
                <a:latin typeface="Arial" charset="0"/>
              </a:defRPr>
            </a:lvl9pPr>
          </a:lstStyle>
          <a:p>
            <a:pPr eaLnBrk="1" hangingPunct="1"/>
            <a:fld id="{65B2F411-C800-4399-B9CA-850BCC656446}" type="slidenum">
              <a:rPr lang="en-US" smtClean="0"/>
              <a:pPr eaLnBrk="1" hangingPunct="1"/>
              <a:t>27</a:t>
            </a:fld>
            <a:endParaRPr lang="en-US" dirty="0"/>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lvl1pPr defTabSz="930224" eaLnBrk="0" hangingPunct="0">
              <a:defRPr>
                <a:solidFill>
                  <a:schemeClr val="tx1"/>
                </a:solidFill>
                <a:latin typeface="Arial" charset="0"/>
              </a:defRPr>
            </a:lvl1pPr>
            <a:lvl2pPr marL="742909" indent="-285734" defTabSz="930224" eaLnBrk="0" hangingPunct="0">
              <a:defRPr>
                <a:solidFill>
                  <a:schemeClr val="tx1"/>
                </a:solidFill>
                <a:latin typeface="Arial" charset="0"/>
              </a:defRPr>
            </a:lvl2pPr>
            <a:lvl3pPr marL="1142937" indent="-228587" defTabSz="930224" eaLnBrk="0" hangingPunct="0">
              <a:defRPr>
                <a:solidFill>
                  <a:schemeClr val="tx1"/>
                </a:solidFill>
                <a:latin typeface="Arial" charset="0"/>
              </a:defRPr>
            </a:lvl3pPr>
            <a:lvl4pPr marL="1600111" indent="-228587" defTabSz="930224" eaLnBrk="0" hangingPunct="0">
              <a:defRPr>
                <a:solidFill>
                  <a:schemeClr val="tx1"/>
                </a:solidFill>
                <a:latin typeface="Arial" charset="0"/>
              </a:defRPr>
            </a:lvl4pPr>
            <a:lvl5pPr marL="2057287" indent="-228587" defTabSz="930224" eaLnBrk="0" hangingPunct="0">
              <a:defRPr>
                <a:solidFill>
                  <a:schemeClr val="tx1"/>
                </a:solidFill>
                <a:latin typeface="Arial" charset="0"/>
              </a:defRPr>
            </a:lvl5pPr>
            <a:lvl6pPr marL="2514461" indent="-228587" defTabSz="930224" eaLnBrk="0" fontAlgn="base" hangingPunct="0">
              <a:spcBef>
                <a:spcPct val="0"/>
              </a:spcBef>
              <a:spcAft>
                <a:spcPct val="0"/>
              </a:spcAft>
              <a:defRPr>
                <a:solidFill>
                  <a:schemeClr val="tx1"/>
                </a:solidFill>
                <a:latin typeface="Arial" charset="0"/>
              </a:defRPr>
            </a:lvl6pPr>
            <a:lvl7pPr marL="2971635" indent="-228587" defTabSz="930224" eaLnBrk="0" fontAlgn="base" hangingPunct="0">
              <a:spcBef>
                <a:spcPct val="0"/>
              </a:spcBef>
              <a:spcAft>
                <a:spcPct val="0"/>
              </a:spcAft>
              <a:defRPr>
                <a:solidFill>
                  <a:schemeClr val="tx1"/>
                </a:solidFill>
                <a:latin typeface="Arial" charset="0"/>
              </a:defRPr>
            </a:lvl7pPr>
            <a:lvl8pPr marL="3428811" indent="-228587" defTabSz="930224" eaLnBrk="0" fontAlgn="base" hangingPunct="0">
              <a:spcBef>
                <a:spcPct val="0"/>
              </a:spcBef>
              <a:spcAft>
                <a:spcPct val="0"/>
              </a:spcAft>
              <a:defRPr>
                <a:solidFill>
                  <a:schemeClr val="tx1"/>
                </a:solidFill>
                <a:latin typeface="Arial" charset="0"/>
              </a:defRPr>
            </a:lvl8pPr>
            <a:lvl9pPr marL="3885985" indent="-228587" defTabSz="930224" eaLnBrk="0" fontAlgn="base" hangingPunct="0">
              <a:spcBef>
                <a:spcPct val="0"/>
              </a:spcBef>
              <a:spcAft>
                <a:spcPct val="0"/>
              </a:spcAft>
              <a:defRPr>
                <a:solidFill>
                  <a:schemeClr val="tx1"/>
                </a:solidFill>
                <a:latin typeface="Arial" charset="0"/>
              </a:defRPr>
            </a:lvl9pPr>
          </a:lstStyle>
          <a:p>
            <a:pPr eaLnBrk="1" hangingPunct="1"/>
            <a:fld id="{4DAAF012-F667-44DE-8093-E12491975173}" type="slidenum">
              <a:rPr lang="en-US" smtClean="0"/>
              <a:pPr eaLnBrk="1" hangingPunct="1"/>
              <a:t>28</a:t>
            </a:fld>
            <a:endParaRPr lang="en-US" dirty="0"/>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lvl1pPr defTabSz="930224" eaLnBrk="0" hangingPunct="0">
              <a:defRPr>
                <a:solidFill>
                  <a:schemeClr val="tx1"/>
                </a:solidFill>
                <a:latin typeface="Arial" charset="0"/>
              </a:defRPr>
            </a:lvl1pPr>
            <a:lvl2pPr marL="742909" indent="-285734" defTabSz="930224" eaLnBrk="0" hangingPunct="0">
              <a:defRPr>
                <a:solidFill>
                  <a:schemeClr val="tx1"/>
                </a:solidFill>
                <a:latin typeface="Arial" charset="0"/>
              </a:defRPr>
            </a:lvl2pPr>
            <a:lvl3pPr marL="1142937" indent="-228587" defTabSz="930224" eaLnBrk="0" hangingPunct="0">
              <a:defRPr>
                <a:solidFill>
                  <a:schemeClr val="tx1"/>
                </a:solidFill>
                <a:latin typeface="Arial" charset="0"/>
              </a:defRPr>
            </a:lvl3pPr>
            <a:lvl4pPr marL="1600111" indent="-228587" defTabSz="930224" eaLnBrk="0" hangingPunct="0">
              <a:defRPr>
                <a:solidFill>
                  <a:schemeClr val="tx1"/>
                </a:solidFill>
                <a:latin typeface="Arial" charset="0"/>
              </a:defRPr>
            </a:lvl4pPr>
            <a:lvl5pPr marL="2057287" indent="-228587" defTabSz="930224" eaLnBrk="0" hangingPunct="0">
              <a:defRPr>
                <a:solidFill>
                  <a:schemeClr val="tx1"/>
                </a:solidFill>
                <a:latin typeface="Arial" charset="0"/>
              </a:defRPr>
            </a:lvl5pPr>
            <a:lvl6pPr marL="2514461" indent="-228587" defTabSz="930224" eaLnBrk="0" fontAlgn="base" hangingPunct="0">
              <a:spcBef>
                <a:spcPct val="0"/>
              </a:spcBef>
              <a:spcAft>
                <a:spcPct val="0"/>
              </a:spcAft>
              <a:defRPr>
                <a:solidFill>
                  <a:schemeClr val="tx1"/>
                </a:solidFill>
                <a:latin typeface="Arial" charset="0"/>
              </a:defRPr>
            </a:lvl6pPr>
            <a:lvl7pPr marL="2971635" indent="-228587" defTabSz="930224" eaLnBrk="0" fontAlgn="base" hangingPunct="0">
              <a:spcBef>
                <a:spcPct val="0"/>
              </a:spcBef>
              <a:spcAft>
                <a:spcPct val="0"/>
              </a:spcAft>
              <a:defRPr>
                <a:solidFill>
                  <a:schemeClr val="tx1"/>
                </a:solidFill>
                <a:latin typeface="Arial" charset="0"/>
              </a:defRPr>
            </a:lvl7pPr>
            <a:lvl8pPr marL="3428811" indent="-228587" defTabSz="930224" eaLnBrk="0" fontAlgn="base" hangingPunct="0">
              <a:spcBef>
                <a:spcPct val="0"/>
              </a:spcBef>
              <a:spcAft>
                <a:spcPct val="0"/>
              </a:spcAft>
              <a:defRPr>
                <a:solidFill>
                  <a:schemeClr val="tx1"/>
                </a:solidFill>
                <a:latin typeface="Arial" charset="0"/>
              </a:defRPr>
            </a:lvl8pPr>
            <a:lvl9pPr marL="3885985" indent="-228587" defTabSz="930224" eaLnBrk="0" fontAlgn="base" hangingPunct="0">
              <a:spcBef>
                <a:spcPct val="0"/>
              </a:spcBef>
              <a:spcAft>
                <a:spcPct val="0"/>
              </a:spcAft>
              <a:defRPr>
                <a:solidFill>
                  <a:schemeClr val="tx1"/>
                </a:solidFill>
                <a:latin typeface="Arial" charset="0"/>
              </a:defRPr>
            </a:lvl9pPr>
          </a:lstStyle>
          <a:p>
            <a:pPr eaLnBrk="1" hangingPunct="1"/>
            <a:fld id="{FB23E987-2612-4D49-85F3-67D04DA64300}" type="slidenum">
              <a:rPr lang="en-US" smtClean="0"/>
              <a:pPr eaLnBrk="1" hangingPunct="1"/>
              <a:t>29</a:t>
            </a:fld>
            <a:endParaRPr lang="en-US" dirty="0"/>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lvl1pPr defTabSz="930224" eaLnBrk="0" hangingPunct="0">
              <a:defRPr>
                <a:solidFill>
                  <a:schemeClr val="tx1"/>
                </a:solidFill>
                <a:latin typeface="Arial" charset="0"/>
              </a:defRPr>
            </a:lvl1pPr>
            <a:lvl2pPr marL="742909" indent="-285734" defTabSz="930224" eaLnBrk="0" hangingPunct="0">
              <a:defRPr>
                <a:solidFill>
                  <a:schemeClr val="tx1"/>
                </a:solidFill>
                <a:latin typeface="Arial" charset="0"/>
              </a:defRPr>
            </a:lvl2pPr>
            <a:lvl3pPr marL="1142937" indent="-228587" defTabSz="930224" eaLnBrk="0" hangingPunct="0">
              <a:defRPr>
                <a:solidFill>
                  <a:schemeClr val="tx1"/>
                </a:solidFill>
                <a:latin typeface="Arial" charset="0"/>
              </a:defRPr>
            </a:lvl3pPr>
            <a:lvl4pPr marL="1600111" indent="-228587" defTabSz="930224" eaLnBrk="0" hangingPunct="0">
              <a:defRPr>
                <a:solidFill>
                  <a:schemeClr val="tx1"/>
                </a:solidFill>
                <a:latin typeface="Arial" charset="0"/>
              </a:defRPr>
            </a:lvl4pPr>
            <a:lvl5pPr marL="2057287" indent="-228587" defTabSz="930224" eaLnBrk="0" hangingPunct="0">
              <a:defRPr>
                <a:solidFill>
                  <a:schemeClr val="tx1"/>
                </a:solidFill>
                <a:latin typeface="Arial" charset="0"/>
              </a:defRPr>
            </a:lvl5pPr>
            <a:lvl6pPr marL="2514461" indent="-228587" defTabSz="930224" eaLnBrk="0" fontAlgn="base" hangingPunct="0">
              <a:spcBef>
                <a:spcPct val="0"/>
              </a:spcBef>
              <a:spcAft>
                <a:spcPct val="0"/>
              </a:spcAft>
              <a:defRPr>
                <a:solidFill>
                  <a:schemeClr val="tx1"/>
                </a:solidFill>
                <a:latin typeface="Arial" charset="0"/>
              </a:defRPr>
            </a:lvl6pPr>
            <a:lvl7pPr marL="2971635" indent="-228587" defTabSz="930224" eaLnBrk="0" fontAlgn="base" hangingPunct="0">
              <a:spcBef>
                <a:spcPct val="0"/>
              </a:spcBef>
              <a:spcAft>
                <a:spcPct val="0"/>
              </a:spcAft>
              <a:defRPr>
                <a:solidFill>
                  <a:schemeClr val="tx1"/>
                </a:solidFill>
                <a:latin typeface="Arial" charset="0"/>
              </a:defRPr>
            </a:lvl7pPr>
            <a:lvl8pPr marL="3428811" indent="-228587" defTabSz="930224" eaLnBrk="0" fontAlgn="base" hangingPunct="0">
              <a:spcBef>
                <a:spcPct val="0"/>
              </a:spcBef>
              <a:spcAft>
                <a:spcPct val="0"/>
              </a:spcAft>
              <a:defRPr>
                <a:solidFill>
                  <a:schemeClr val="tx1"/>
                </a:solidFill>
                <a:latin typeface="Arial" charset="0"/>
              </a:defRPr>
            </a:lvl8pPr>
            <a:lvl9pPr marL="3885985" indent="-228587" defTabSz="930224" eaLnBrk="0" fontAlgn="base" hangingPunct="0">
              <a:spcBef>
                <a:spcPct val="0"/>
              </a:spcBef>
              <a:spcAft>
                <a:spcPct val="0"/>
              </a:spcAft>
              <a:defRPr>
                <a:solidFill>
                  <a:schemeClr val="tx1"/>
                </a:solidFill>
                <a:latin typeface="Arial" charset="0"/>
              </a:defRPr>
            </a:lvl9pPr>
          </a:lstStyle>
          <a:p>
            <a:pPr eaLnBrk="1" hangingPunct="1"/>
            <a:fld id="{F9DD086B-1DE3-45B9-AC36-2E1CBA2025D8}" type="slidenum">
              <a:rPr lang="en-US" smtClean="0"/>
              <a:pPr eaLnBrk="1" hangingPunct="1"/>
              <a:t>34</a:t>
            </a:fld>
            <a:endParaRPr lang="en-US" dirty="0"/>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lvl1pPr defTabSz="930224" eaLnBrk="0" hangingPunct="0">
              <a:defRPr>
                <a:solidFill>
                  <a:schemeClr val="tx1"/>
                </a:solidFill>
                <a:latin typeface="Arial" charset="0"/>
              </a:defRPr>
            </a:lvl1pPr>
            <a:lvl2pPr marL="742909" indent="-285734" defTabSz="930224" eaLnBrk="0" hangingPunct="0">
              <a:defRPr>
                <a:solidFill>
                  <a:schemeClr val="tx1"/>
                </a:solidFill>
                <a:latin typeface="Arial" charset="0"/>
              </a:defRPr>
            </a:lvl2pPr>
            <a:lvl3pPr marL="1142937" indent="-228587" defTabSz="930224" eaLnBrk="0" hangingPunct="0">
              <a:defRPr>
                <a:solidFill>
                  <a:schemeClr val="tx1"/>
                </a:solidFill>
                <a:latin typeface="Arial" charset="0"/>
              </a:defRPr>
            </a:lvl3pPr>
            <a:lvl4pPr marL="1600111" indent="-228587" defTabSz="930224" eaLnBrk="0" hangingPunct="0">
              <a:defRPr>
                <a:solidFill>
                  <a:schemeClr val="tx1"/>
                </a:solidFill>
                <a:latin typeface="Arial" charset="0"/>
              </a:defRPr>
            </a:lvl4pPr>
            <a:lvl5pPr marL="2057287" indent="-228587" defTabSz="930224" eaLnBrk="0" hangingPunct="0">
              <a:defRPr>
                <a:solidFill>
                  <a:schemeClr val="tx1"/>
                </a:solidFill>
                <a:latin typeface="Arial" charset="0"/>
              </a:defRPr>
            </a:lvl5pPr>
            <a:lvl6pPr marL="2514461" indent="-228587" defTabSz="930224" eaLnBrk="0" fontAlgn="base" hangingPunct="0">
              <a:spcBef>
                <a:spcPct val="0"/>
              </a:spcBef>
              <a:spcAft>
                <a:spcPct val="0"/>
              </a:spcAft>
              <a:defRPr>
                <a:solidFill>
                  <a:schemeClr val="tx1"/>
                </a:solidFill>
                <a:latin typeface="Arial" charset="0"/>
              </a:defRPr>
            </a:lvl6pPr>
            <a:lvl7pPr marL="2971635" indent="-228587" defTabSz="930224" eaLnBrk="0" fontAlgn="base" hangingPunct="0">
              <a:spcBef>
                <a:spcPct val="0"/>
              </a:spcBef>
              <a:spcAft>
                <a:spcPct val="0"/>
              </a:spcAft>
              <a:defRPr>
                <a:solidFill>
                  <a:schemeClr val="tx1"/>
                </a:solidFill>
                <a:latin typeface="Arial" charset="0"/>
              </a:defRPr>
            </a:lvl7pPr>
            <a:lvl8pPr marL="3428811" indent="-228587" defTabSz="930224" eaLnBrk="0" fontAlgn="base" hangingPunct="0">
              <a:spcBef>
                <a:spcPct val="0"/>
              </a:spcBef>
              <a:spcAft>
                <a:spcPct val="0"/>
              </a:spcAft>
              <a:defRPr>
                <a:solidFill>
                  <a:schemeClr val="tx1"/>
                </a:solidFill>
                <a:latin typeface="Arial" charset="0"/>
              </a:defRPr>
            </a:lvl8pPr>
            <a:lvl9pPr marL="3885985" indent="-228587" defTabSz="930224" eaLnBrk="0" fontAlgn="base" hangingPunct="0">
              <a:spcBef>
                <a:spcPct val="0"/>
              </a:spcBef>
              <a:spcAft>
                <a:spcPct val="0"/>
              </a:spcAft>
              <a:defRPr>
                <a:solidFill>
                  <a:schemeClr val="tx1"/>
                </a:solidFill>
                <a:latin typeface="Arial" charset="0"/>
              </a:defRPr>
            </a:lvl9pPr>
          </a:lstStyle>
          <a:p>
            <a:pPr eaLnBrk="1" hangingPunct="1"/>
            <a:fld id="{3F2BB995-1514-4115-BBFD-E797CFC23C18}" type="slidenum">
              <a:rPr lang="en-US" smtClean="0"/>
              <a:pPr eaLnBrk="1" hangingPunct="1"/>
              <a:t>37</a:t>
            </a:fld>
            <a:endParaRPr lang="en-US" dirty="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lvl1pPr defTabSz="930224" eaLnBrk="0" hangingPunct="0">
              <a:defRPr>
                <a:solidFill>
                  <a:schemeClr val="tx1"/>
                </a:solidFill>
                <a:latin typeface="Arial" charset="0"/>
              </a:defRPr>
            </a:lvl1pPr>
            <a:lvl2pPr marL="742909" indent="-285734" defTabSz="930224" eaLnBrk="0" hangingPunct="0">
              <a:defRPr>
                <a:solidFill>
                  <a:schemeClr val="tx1"/>
                </a:solidFill>
                <a:latin typeface="Arial" charset="0"/>
              </a:defRPr>
            </a:lvl2pPr>
            <a:lvl3pPr marL="1142937" indent="-228587" defTabSz="930224" eaLnBrk="0" hangingPunct="0">
              <a:defRPr>
                <a:solidFill>
                  <a:schemeClr val="tx1"/>
                </a:solidFill>
                <a:latin typeface="Arial" charset="0"/>
              </a:defRPr>
            </a:lvl3pPr>
            <a:lvl4pPr marL="1600111" indent="-228587" defTabSz="930224" eaLnBrk="0" hangingPunct="0">
              <a:defRPr>
                <a:solidFill>
                  <a:schemeClr val="tx1"/>
                </a:solidFill>
                <a:latin typeface="Arial" charset="0"/>
              </a:defRPr>
            </a:lvl4pPr>
            <a:lvl5pPr marL="2057287" indent="-228587" defTabSz="930224" eaLnBrk="0" hangingPunct="0">
              <a:defRPr>
                <a:solidFill>
                  <a:schemeClr val="tx1"/>
                </a:solidFill>
                <a:latin typeface="Arial" charset="0"/>
              </a:defRPr>
            </a:lvl5pPr>
            <a:lvl6pPr marL="2514461" indent="-228587" defTabSz="930224" eaLnBrk="0" fontAlgn="base" hangingPunct="0">
              <a:spcBef>
                <a:spcPct val="0"/>
              </a:spcBef>
              <a:spcAft>
                <a:spcPct val="0"/>
              </a:spcAft>
              <a:defRPr>
                <a:solidFill>
                  <a:schemeClr val="tx1"/>
                </a:solidFill>
                <a:latin typeface="Arial" charset="0"/>
              </a:defRPr>
            </a:lvl6pPr>
            <a:lvl7pPr marL="2971635" indent="-228587" defTabSz="930224" eaLnBrk="0" fontAlgn="base" hangingPunct="0">
              <a:spcBef>
                <a:spcPct val="0"/>
              </a:spcBef>
              <a:spcAft>
                <a:spcPct val="0"/>
              </a:spcAft>
              <a:defRPr>
                <a:solidFill>
                  <a:schemeClr val="tx1"/>
                </a:solidFill>
                <a:latin typeface="Arial" charset="0"/>
              </a:defRPr>
            </a:lvl7pPr>
            <a:lvl8pPr marL="3428811" indent="-228587" defTabSz="930224" eaLnBrk="0" fontAlgn="base" hangingPunct="0">
              <a:spcBef>
                <a:spcPct val="0"/>
              </a:spcBef>
              <a:spcAft>
                <a:spcPct val="0"/>
              </a:spcAft>
              <a:defRPr>
                <a:solidFill>
                  <a:schemeClr val="tx1"/>
                </a:solidFill>
                <a:latin typeface="Arial" charset="0"/>
              </a:defRPr>
            </a:lvl8pPr>
            <a:lvl9pPr marL="3885985" indent="-228587" defTabSz="930224" eaLnBrk="0" fontAlgn="base" hangingPunct="0">
              <a:spcBef>
                <a:spcPct val="0"/>
              </a:spcBef>
              <a:spcAft>
                <a:spcPct val="0"/>
              </a:spcAft>
              <a:defRPr>
                <a:solidFill>
                  <a:schemeClr val="tx1"/>
                </a:solidFill>
                <a:latin typeface="Arial" charset="0"/>
              </a:defRPr>
            </a:lvl9pPr>
          </a:lstStyle>
          <a:p>
            <a:pPr eaLnBrk="1" hangingPunct="1"/>
            <a:fld id="{D17E9E91-74F8-4110-B6D2-9640EAD0C267}" type="slidenum">
              <a:rPr lang="en-US" smtClean="0"/>
              <a:pPr eaLnBrk="1" hangingPunct="1"/>
              <a:t>40</a:t>
            </a:fld>
            <a:endParaRPr lang="en-US" dirty="0"/>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lvl1pPr defTabSz="930224" eaLnBrk="0" hangingPunct="0">
              <a:defRPr>
                <a:solidFill>
                  <a:schemeClr val="tx1"/>
                </a:solidFill>
                <a:latin typeface="Arial" charset="0"/>
              </a:defRPr>
            </a:lvl1pPr>
            <a:lvl2pPr marL="742909" indent="-285734" defTabSz="930224" eaLnBrk="0" hangingPunct="0">
              <a:defRPr>
                <a:solidFill>
                  <a:schemeClr val="tx1"/>
                </a:solidFill>
                <a:latin typeface="Arial" charset="0"/>
              </a:defRPr>
            </a:lvl2pPr>
            <a:lvl3pPr marL="1142937" indent="-228587" defTabSz="930224" eaLnBrk="0" hangingPunct="0">
              <a:defRPr>
                <a:solidFill>
                  <a:schemeClr val="tx1"/>
                </a:solidFill>
                <a:latin typeface="Arial" charset="0"/>
              </a:defRPr>
            </a:lvl3pPr>
            <a:lvl4pPr marL="1600111" indent="-228587" defTabSz="930224" eaLnBrk="0" hangingPunct="0">
              <a:defRPr>
                <a:solidFill>
                  <a:schemeClr val="tx1"/>
                </a:solidFill>
                <a:latin typeface="Arial" charset="0"/>
              </a:defRPr>
            </a:lvl4pPr>
            <a:lvl5pPr marL="2057287" indent="-228587" defTabSz="930224" eaLnBrk="0" hangingPunct="0">
              <a:defRPr>
                <a:solidFill>
                  <a:schemeClr val="tx1"/>
                </a:solidFill>
                <a:latin typeface="Arial" charset="0"/>
              </a:defRPr>
            </a:lvl5pPr>
            <a:lvl6pPr marL="2514461" indent="-228587" defTabSz="930224" eaLnBrk="0" fontAlgn="base" hangingPunct="0">
              <a:spcBef>
                <a:spcPct val="0"/>
              </a:spcBef>
              <a:spcAft>
                <a:spcPct val="0"/>
              </a:spcAft>
              <a:defRPr>
                <a:solidFill>
                  <a:schemeClr val="tx1"/>
                </a:solidFill>
                <a:latin typeface="Arial" charset="0"/>
              </a:defRPr>
            </a:lvl6pPr>
            <a:lvl7pPr marL="2971635" indent="-228587" defTabSz="930224" eaLnBrk="0" fontAlgn="base" hangingPunct="0">
              <a:spcBef>
                <a:spcPct val="0"/>
              </a:spcBef>
              <a:spcAft>
                <a:spcPct val="0"/>
              </a:spcAft>
              <a:defRPr>
                <a:solidFill>
                  <a:schemeClr val="tx1"/>
                </a:solidFill>
                <a:latin typeface="Arial" charset="0"/>
              </a:defRPr>
            </a:lvl7pPr>
            <a:lvl8pPr marL="3428811" indent="-228587" defTabSz="930224" eaLnBrk="0" fontAlgn="base" hangingPunct="0">
              <a:spcBef>
                <a:spcPct val="0"/>
              </a:spcBef>
              <a:spcAft>
                <a:spcPct val="0"/>
              </a:spcAft>
              <a:defRPr>
                <a:solidFill>
                  <a:schemeClr val="tx1"/>
                </a:solidFill>
                <a:latin typeface="Arial" charset="0"/>
              </a:defRPr>
            </a:lvl8pPr>
            <a:lvl9pPr marL="3885985" indent="-228587" defTabSz="930224" eaLnBrk="0" fontAlgn="base" hangingPunct="0">
              <a:spcBef>
                <a:spcPct val="0"/>
              </a:spcBef>
              <a:spcAft>
                <a:spcPct val="0"/>
              </a:spcAft>
              <a:defRPr>
                <a:solidFill>
                  <a:schemeClr val="tx1"/>
                </a:solidFill>
                <a:latin typeface="Arial" charset="0"/>
              </a:defRPr>
            </a:lvl9pPr>
          </a:lstStyle>
          <a:p>
            <a:pPr eaLnBrk="1" hangingPunct="1"/>
            <a:fld id="{6BD286BA-CB21-4B13-97C4-F618F49BCD53}" type="slidenum">
              <a:rPr lang="en-US" smtClean="0"/>
              <a:pPr eaLnBrk="1" hangingPunct="1"/>
              <a:t>41</a:t>
            </a:fld>
            <a:endParaRPr lang="en-US" dirty="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lvl1pPr defTabSz="930224" eaLnBrk="0" hangingPunct="0">
              <a:defRPr>
                <a:solidFill>
                  <a:schemeClr val="tx1"/>
                </a:solidFill>
                <a:latin typeface="Arial" charset="0"/>
              </a:defRPr>
            </a:lvl1pPr>
            <a:lvl2pPr marL="742909" indent="-285734" defTabSz="930224" eaLnBrk="0" hangingPunct="0">
              <a:defRPr>
                <a:solidFill>
                  <a:schemeClr val="tx1"/>
                </a:solidFill>
                <a:latin typeface="Arial" charset="0"/>
              </a:defRPr>
            </a:lvl2pPr>
            <a:lvl3pPr marL="1142937" indent="-228587" defTabSz="930224" eaLnBrk="0" hangingPunct="0">
              <a:defRPr>
                <a:solidFill>
                  <a:schemeClr val="tx1"/>
                </a:solidFill>
                <a:latin typeface="Arial" charset="0"/>
              </a:defRPr>
            </a:lvl3pPr>
            <a:lvl4pPr marL="1600111" indent="-228587" defTabSz="930224" eaLnBrk="0" hangingPunct="0">
              <a:defRPr>
                <a:solidFill>
                  <a:schemeClr val="tx1"/>
                </a:solidFill>
                <a:latin typeface="Arial" charset="0"/>
              </a:defRPr>
            </a:lvl4pPr>
            <a:lvl5pPr marL="2057287" indent="-228587" defTabSz="930224" eaLnBrk="0" hangingPunct="0">
              <a:defRPr>
                <a:solidFill>
                  <a:schemeClr val="tx1"/>
                </a:solidFill>
                <a:latin typeface="Arial" charset="0"/>
              </a:defRPr>
            </a:lvl5pPr>
            <a:lvl6pPr marL="2514461" indent="-228587" defTabSz="930224" eaLnBrk="0" fontAlgn="base" hangingPunct="0">
              <a:spcBef>
                <a:spcPct val="0"/>
              </a:spcBef>
              <a:spcAft>
                <a:spcPct val="0"/>
              </a:spcAft>
              <a:defRPr>
                <a:solidFill>
                  <a:schemeClr val="tx1"/>
                </a:solidFill>
                <a:latin typeface="Arial" charset="0"/>
              </a:defRPr>
            </a:lvl6pPr>
            <a:lvl7pPr marL="2971635" indent="-228587" defTabSz="930224" eaLnBrk="0" fontAlgn="base" hangingPunct="0">
              <a:spcBef>
                <a:spcPct val="0"/>
              </a:spcBef>
              <a:spcAft>
                <a:spcPct val="0"/>
              </a:spcAft>
              <a:defRPr>
                <a:solidFill>
                  <a:schemeClr val="tx1"/>
                </a:solidFill>
                <a:latin typeface="Arial" charset="0"/>
              </a:defRPr>
            </a:lvl7pPr>
            <a:lvl8pPr marL="3428811" indent="-228587" defTabSz="930224" eaLnBrk="0" fontAlgn="base" hangingPunct="0">
              <a:spcBef>
                <a:spcPct val="0"/>
              </a:spcBef>
              <a:spcAft>
                <a:spcPct val="0"/>
              </a:spcAft>
              <a:defRPr>
                <a:solidFill>
                  <a:schemeClr val="tx1"/>
                </a:solidFill>
                <a:latin typeface="Arial" charset="0"/>
              </a:defRPr>
            </a:lvl8pPr>
            <a:lvl9pPr marL="3885985" indent="-228587" defTabSz="930224" eaLnBrk="0" fontAlgn="base" hangingPunct="0">
              <a:spcBef>
                <a:spcPct val="0"/>
              </a:spcBef>
              <a:spcAft>
                <a:spcPct val="0"/>
              </a:spcAft>
              <a:defRPr>
                <a:solidFill>
                  <a:schemeClr val="tx1"/>
                </a:solidFill>
                <a:latin typeface="Arial" charset="0"/>
              </a:defRPr>
            </a:lvl9pPr>
          </a:lstStyle>
          <a:p>
            <a:pPr eaLnBrk="1" hangingPunct="1"/>
            <a:fld id="{0FBE451E-FEE2-4F37-B3CD-7E1720617B3A}" type="slidenum">
              <a:rPr lang="en-US" smtClean="0"/>
              <a:pPr eaLnBrk="1" hangingPunct="1"/>
              <a:t>42</a:t>
            </a:fld>
            <a:endParaRPr lang="en-US" dirty="0"/>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lvl1pPr defTabSz="930224" eaLnBrk="0" hangingPunct="0">
              <a:defRPr>
                <a:solidFill>
                  <a:schemeClr val="tx1"/>
                </a:solidFill>
                <a:latin typeface="Arial" charset="0"/>
              </a:defRPr>
            </a:lvl1pPr>
            <a:lvl2pPr marL="742909" indent="-285734" defTabSz="930224" eaLnBrk="0" hangingPunct="0">
              <a:defRPr>
                <a:solidFill>
                  <a:schemeClr val="tx1"/>
                </a:solidFill>
                <a:latin typeface="Arial" charset="0"/>
              </a:defRPr>
            </a:lvl2pPr>
            <a:lvl3pPr marL="1142937" indent="-228587" defTabSz="930224" eaLnBrk="0" hangingPunct="0">
              <a:defRPr>
                <a:solidFill>
                  <a:schemeClr val="tx1"/>
                </a:solidFill>
                <a:latin typeface="Arial" charset="0"/>
              </a:defRPr>
            </a:lvl3pPr>
            <a:lvl4pPr marL="1600111" indent="-228587" defTabSz="930224" eaLnBrk="0" hangingPunct="0">
              <a:defRPr>
                <a:solidFill>
                  <a:schemeClr val="tx1"/>
                </a:solidFill>
                <a:latin typeface="Arial" charset="0"/>
              </a:defRPr>
            </a:lvl4pPr>
            <a:lvl5pPr marL="2057287" indent="-228587" defTabSz="930224" eaLnBrk="0" hangingPunct="0">
              <a:defRPr>
                <a:solidFill>
                  <a:schemeClr val="tx1"/>
                </a:solidFill>
                <a:latin typeface="Arial" charset="0"/>
              </a:defRPr>
            </a:lvl5pPr>
            <a:lvl6pPr marL="2514461" indent="-228587" defTabSz="930224" eaLnBrk="0" fontAlgn="base" hangingPunct="0">
              <a:spcBef>
                <a:spcPct val="0"/>
              </a:spcBef>
              <a:spcAft>
                <a:spcPct val="0"/>
              </a:spcAft>
              <a:defRPr>
                <a:solidFill>
                  <a:schemeClr val="tx1"/>
                </a:solidFill>
                <a:latin typeface="Arial" charset="0"/>
              </a:defRPr>
            </a:lvl6pPr>
            <a:lvl7pPr marL="2971635" indent="-228587" defTabSz="930224" eaLnBrk="0" fontAlgn="base" hangingPunct="0">
              <a:spcBef>
                <a:spcPct val="0"/>
              </a:spcBef>
              <a:spcAft>
                <a:spcPct val="0"/>
              </a:spcAft>
              <a:defRPr>
                <a:solidFill>
                  <a:schemeClr val="tx1"/>
                </a:solidFill>
                <a:latin typeface="Arial" charset="0"/>
              </a:defRPr>
            </a:lvl7pPr>
            <a:lvl8pPr marL="3428811" indent="-228587" defTabSz="930224" eaLnBrk="0" fontAlgn="base" hangingPunct="0">
              <a:spcBef>
                <a:spcPct val="0"/>
              </a:spcBef>
              <a:spcAft>
                <a:spcPct val="0"/>
              </a:spcAft>
              <a:defRPr>
                <a:solidFill>
                  <a:schemeClr val="tx1"/>
                </a:solidFill>
                <a:latin typeface="Arial" charset="0"/>
              </a:defRPr>
            </a:lvl8pPr>
            <a:lvl9pPr marL="3885985" indent="-228587" defTabSz="930224" eaLnBrk="0" fontAlgn="base" hangingPunct="0">
              <a:spcBef>
                <a:spcPct val="0"/>
              </a:spcBef>
              <a:spcAft>
                <a:spcPct val="0"/>
              </a:spcAft>
              <a:defRPr>
                <a:solidFill>
                  <a:schemeClr val="tx1"/>
                </a:solidFill>
                <a:latin typeface="Arial" charset="0"/>
              </a:defRPr>
            </a:lvl9pPr>
          </a:lstStyle>
          <a:p>
            <a:pPr eaLnBrk="1" hangingPunct="1"/>
            <a:fld id="{3032381D-027B-4510-A7AC-7FE8E1AC668C}" type="slidenum">
              <a:rPr lang="en-US" smtClean="0"/>
              <a:pPr eaLnBrk="1" hangingPunct="1"/>
              <a:t>4</a:t>
            </a:fld>
            <a:endParaRPr lang="en-US" dirty="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lvl1pPr defTabSz="930224" eaLnBrk="0" hangingPunct="0">
              <a:defRPr>
                <a:solidFill>
                  <a:schemeClr val="tx1"/>
                </a:solidFill>
                <a:latin typeface="Arial" charset="0"/>
              </a:defRPr>
            </a:lvl1pPr>
            <a:lvl2pPr marL="742909" indent="-285734" defTabSz="930224" eaLnBrk="0" hangingPunct="0">
              <a:defRPr>
                <a:solidFill>
                  <a:schemeClr val="tx1"/>
                </a:solidFill>
                <a:latin typeface="Arial" charset="0"/>
              </a:defRPr>
            </a:lvl2pPr>
            <a:lvl3pPr marL="1142937" indent="-228587" defTabSz="930224" eaLnBrk="0" hangingPunct="0">
              <a:defRPr>
                <a:solidFill>
                  <a:schemeClr val="tx1"/>
                </a:solidFill>
                <a:latin typeface="Arial" charset="0"/>
              </a:defRPr>
            </a:lvl3pPr>
            <a:lvl4pPr marL="1600111" indent="-228587" defTabSz="930224" eaLnBrk="0" hangingPunct="0">
              <a:defRPr>
                <a:solidFill>
                  <a:schemeClr val="tx1"/>
                </a:solidFill>
                <a:latin typeface="Arial" charset="0"/>
              </a:defRPr>
            </a:lvl4pPr>
            <a:lvl5pPr marL="2057287" indent="-228587" defTabSz="930224" eaLnBrk="0" hangingPunct="0">
              <a:defRPr>
                <a:solidFill>
                  <a:schemeClr val="tx1"/>
                </a:solidFill>
                <a:latin typeface="Arial" charset="0"/>
              </a:defRPr>
            </a:lvl5pPr>
            <a:lvl6pPr marL="2514461" indent="-228587" defTabSz="930224" eaLnBrk="0" fontAlgn="base" hangingPunct="0">
              <a:spcBef>
                <a:spcPct val="0"/>
              </a:spcBef>
              <a:spcAft>
                <a:spcPct val="0"/>
              </a:spcAft>
              <a:defRPr>
                <a:solidFill>
                  <a:schemeClr val="tx1"/>
                </a:solidFill>
                <a:latin typeface="Arial" charset="0"/>
              </a:defRPr>
            </a:lvl6pPr>
            <a:lvl7pPr marL="2971635" indent="-228587" defTabSz="930224" eaLnBrk="0" fontAlgn="base" hangingPunct="0">
              <a:spcBef>
                <a:spcPct val="0"/>
              </a:spcBef>
              <a:spcAft>
                <a:spcPct val="0"/>
              </a:spcAft>
              <a:defRPr>
                <a:solidFill>
                  <a:schemeClr val="tx1"/>
                </a:solidFill>
                <a:latin typeface="Arial" charset="0"/>
              </a:defRPr>
            </a:lvl7pPr>
            <a:lvl8pPr marL="3428811" indent="-228587" defTabSz="930224" eaLnBrk="0" fontAlgn="base" hangingPunct="0">
              <a:spcBef>
                <a:spcPct val="0"/>
              </a:spcBef>
              <a:spcAft>
                <a:spcPct val="0"/>
              </a:spcAft>
              <a:defRPr>
                <a:solidFill>
                  <a:schemeClr val="tx1"/>
                </a:solidFill>
                <a:latin typeface="Arial" charset="0"/>
              </a:defRPr>
            </a:lvl8pPr>
            <a:lvl9pPr marL="3885985" indent="-228587" defTabSz="930224" eaLnBrk="0" fontAlgn="base" hangingPunct="0">
              <a:spcBef>
                <a:spcPct val="0"/>
              </a:spcBef>
              <a:spcAft>
                <a:spcPct val="0"/>
              </a:spcAft>
              <a:defRPr>
                <a:solidFill>
                  <a:schemeClr val="tx1"/>
                </a:solidFill>
                <a:latin typeface="Arial" charset="0"/>
              </a:defRPr>
            </a:lvl9pPr>
          </a:lstStyle>
          <a:p>
            <a:pPr eaLnBrk="1" hangingPunct="1"/>
            <a:fld id="{CA40569D-4E99-4D6E-8C37-224790C81B8B}" type="slidenum">
              <a:rPr lang="en-US" smtClean="0"/>
              <a:pPr eaLnBrk="1" hangingPunct="1"/>
              <a:t>43</a:t>
            </a:fld>
            <a:endParaRPr lang="en-US" dirty="0"/>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lvl1pPr defTabSz="930224" eaLnBrk="0" hangingPunct="0">
              <a:defRPr>
                <a:solidFill>
                  <a:schemeClr val="tx1"/>
                </a:solidFill>
                <a:latin typeface="Arial" charset="0"/>
              </a:defRPr>
            </a:lvl1pPr>
            <a:lvl2pPr marL="742909" indent="-285734" defTabSz="930224" eaLnBrk="0" hangingPunct="0">
              <a:defRPr>
                <a:solidFill>
                  <a:schemeClr val="tx1"/>
                </a:solidFill>
                <a:latin typeface="Arial" charset="0"/>
              </a:defRPr>
            </a:lvl2pPr>
            <a:lvl3pPr marL="1142937" indent="-228587" defTabSz="930224" eaLnBrk="0" hangingPunct="0">
              <a:defRPr>
                <a:solidFill>
                  <a:schemeClr val="tx1"/>
                </a:solidFill>
                <a:latin typeface="Arial" charset="0"/>
              </a:defRPr>
            </a:lvl3pPr>
            <a:lvl4pPr marL="1600111" indent="-228587" defTabSz="930224" eaLnBrk="0" hangingPunct="0">
              <a:defRPr>
                <a:solidFill>
                  <a:schemeClr val="tx1"/>
                </a:solidFill>
                <a:latin typeface="Arial" charset="0"/>
              </a:defRPr>
            </a:lvl4pPr>
            <a:lvl5pPr marL="2057287" indent="-228587" defTabSz="930224" eaLnBrk="0" hangingPunct="0">
              <a:defRPr>
                <a:solidFill>
                  <a:schemeClr val="tx1"/>
                </a:solidFill>
                <a:latin typeface="Arial" charset="0"/>
              </a:defRPr>
            </a:lvl5pPr>
            <a:lvl6pPr marL="2514461" indent="-228587" defTabSz="930224" eaLnBrk="0" fontAlgn="base" hangingPunct="0">
              <a:spcBef>
                <a:spcPct val="0"/>
              </a:spcBef>
              <a:spcAft>
                <a:spcPct val="0"/>
              </a:spcAft>
              <a:defRPr>
                <a:solidFill>
                  <a:schemeClr val="tx1"/>
                </a:solidFill>
                <a:latin typeface="Arial" charset="0"/>
              </a:defRPr>
            </a:lvl6pPr>
            <a:lvl7pPr marL="2971635" indent="-228587" defTabSz="930224" eaLnBrk="0" fontAlgn="base" hangingPunct="0">
              <a:spcBef>
                <a:spcPct val="0"/>
              </a:spcBef>
              <a:spcAft>
                <a:spcPct val="0"/>
              </a:spcAft>
              <a:defRPr>
                <a:solidFill>
                  <a:schemeClr val="tx1"/>
                </a:solidFill>
                <a:latin typeface="Arial" charset="0"/>
              </a:defRPr>
            </a:lvl7pPr>
            <a:lvl8pPr marL="3428811" indent="-228587" defTabSz="930224" eaLnBrk="0" fontAlgn="base" hangingPunct="0">
              <a:spcBef>
                <a:spcPct val="0"/>
              </a:spcBef>
              <a:spcAft>
                <a:spcPct val="0"/>
              </a:spcAft>
              <a:defRPr>
                <a:solidFill>
                  <a:schemeClr val="tx1"/>
                </a:solidFill>
                <a:latin typeface="Arial" charset="0"/>
              </a:defRPr>
            </a:lvl8pPr>
            <a:lvl9pPr marL="3885985" indent="-228587" defTabSz="930224" eaLnBrk="0" fontAlgn="base" hangingPunct="0">
              <a:spcBef>
                <a:spcPct val="0"/>
              </a:spcBef>
              <a:spcAft>
                <a:spcPct val="0"/>
              </a:spcAft>
              <a:defRPr>
                <a:solidFill>
                  <a:schemeClr val="tx1"/>
                </a:solidFill>
                <a:latin typeface="Arial" charset="0"/>
              </a:defRPr>
            </a:lvl9pPr>
          </a:lstStyle>
          <a:p>
            <a:pPr eaLnBrk="1" hangingPunct="1"/>
            <a:fld id="{9B1BBFFB-B5D7-4A9A-B720-069C0E08E7F9}" type="slidenum">
              <a:rPr lang="en-US" smtClean="0"/>
              <a:pPr eaLnBrk="1" hangingPunct="1"/>
              <a:t>44</a:t>
            </a:fld>
            <a:endParaRPr lang="en-US" dirty="0"/>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lvl1pPr defTabSz="930224" eaLnBrk="0" hangingPunct="0">
              <a:defRPr>
                <a:solidFill>
                  <a:schemeClr val="tx1"/>
                </a:solidFill>
                <a:latin typeface="Arial" charset="0"/>
              </a:defRPr>
            </a:lvl1pPr>
            <a:lvl2pPr marL="742909" indent="-285734" defTabSz="930224" eaLnBrk="0" hangingPunct="0">
              <a:defRPr>
                <a:solidFill>
                  <a:schemeClr val="tx1"/>
                </a:solidFill>
                <a:latin typeface="Arial" charset="0"/>
              </a:defRPr>
            </a:lvl2pPr>
            <a:lvl3pPr marL="1142937" indent="-228587" defTabSz="930224" eaLnBrk="0" hangingPunct="0">
              <a:defRPr>
                <a:solidFill>
                  <a:schemeClr val="tx1"/>
                </a:solidFill>
                <a:latin typeface="Arial" charset="0"/>
              </a:defRPr>
            </a:lvl3pPr>
            <a:lvl4pPr marL="1600111" indent="-228587" defTabSz="930224" eaLnBrk="0" hangingPunct="0">
              <a:defRPr>
                <a:solidFill>
                  <a:schemeClr val="tx1"/>
                </a:solidFill>
                <a:latin typeface="Arial" charset="0"/>
              </a:defRPr>
            </a:lvl4pPr>
            <a:lvl5pPr marL="2057287" indent="-228587" defTabSz="930224" eaLnBrk="0" hangingPunct="0">
              <a:defRPr>
                <a:solidFill>
                  <a:schemeClr val="tx1"/>
                </a:solidFill>
                <a:latin typeface="Arial" charset="0"/>
              </a:defRPr>
            </a:lvl5pPr>
            <a:lvl6pPr marL="2514461" indent="-228587" defTabSz="930224" eaLnBrk="0" fontAlgn="base" hangingPunct="0">
              <a:spcBef>
                <a:spcPct val="0"/>
              </a:spcBef>
              <a:spcAft>
                <a:spcPct val="0"/>
              </a:spcAft>
              <a:defRPr>
                <a:solidFill>
                  <a:schemeClr val="tx1"/>
                </a:solidFill>
                <a:latin typeface="Arial" charset="0"/>
              </a:defRPr>
            </a:lvl6pPr>
            <a:lvl7pPr marL="2971635" indent="-228587" defTabSz="930224" eaLnBrk="0" fontAlgn="base" hangingPunct="0">
              <a:spcBef>
                <a:spcPct val="0"/>
              </a:spcBef>
              <a:spcAft>
                <a:spcPct val="0"/>
              </a:spcAft>
              <a:defRPr>
                <a:solidFill>
                  <a:schemeClr val="tx1"/>
                </a:solidFill>
                <a:latin typeface="Arial" charset="0"/>
              </a:defRPr>
            </a:lvl7pPr>
            <a:lvl8pPr marL="3428811" indent="-228587" defTabSz="930224" eaLnBrk="0" fontAlgn="base" hangingPunct="0">
              <a:spcBef>
                <a:spcPct val="0"/>
              </a:spcBef>
              <a:spcAft>
                <a:spcPct val="0"/>
              </a:spcAft>
              <a:defRPr>
                <a:solidFill>
                  <a:schemeClr val="tx1"/>
                </a:solidFill>
                <a:latin typeface="Arial" charset="0"/>
              </a:defRPr>
            </a:lvl8pPr>
            <a:lvl9pPr marL="3885985" indent="-228587" defTabSz="930224" eaLnBrk="0" fontAlgn="base" hangingPunct="0">
              <a:spcBef>
                <a:spcPct val="0"/>
              </a:spcBef>
              <a:spcAft>
                <a:spcPct val="0"/>
              </a:spcAft>
              <a:defRPr>
                <a:solidFill>
                  <a:schemeClr val="tx1"/>
                </a:solidFill>
                <a:latin typeface="Arial" charset="0"/>
              </a:defRPr>
            </a:lvl9pPr>
          </a:lstStyle>
          <a:p>
            <a:pPr eaLnBrk="1" hangingPunct="1"/>
            <a:fld id="{57D280E9-9D9C-4CC8-B3EC-A75DBDA31CFE}" type="slidenum">
              <a:rPr lang="en-US" smtClean="0"/>
              <a:pPr eaLnBrk="1" hangingPunct="1"/>
              <a:t>45</a:t>
            </a:fld>
            <a:endParaRPr lang="en-US" dirty="0"/>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lvl1pPr defTabSz="930224" eaLnBrk="0" hangingPunct="0">
              <a:defRPr>
                <a:solidFill>
                  <a:schemeClr val="tx1"/>
                </a:solidFill>
                <a:latin typeface="Arial" charset="0"/>
              </a:defRPr>
            </a:lvl1pPr>
            <a:lvl2pPr marL="742909" indent="-285734" defTabSz="930224" eaLnBrk="0" hangingPunct="0">
              <a:defRPr>
                <a:solidFill>
                  <a:schemeClr val="tx1"/>
                </a:solidFill>
                <a:latin typeface="Arial" charset="0"/>
              </a:defRPr>
            </a:lvl2pPr>
            <a:lvl3pPr marL="1142937" indent="-228587" defTabSz="930224" eaLnBrk="0" hangingPunct="0">
              <a:defRPr>
                <a:solidFill>
                  <a:schemeClr val="tx1"/>
                </a:solidFill>
                <a:latin typeface="Arial" charset="0"/>
              </a:defRPr>
            </a:lvl3pPr>
            <a:lvl4pPr marL="1600111" indent="-228587" defTabSz="930224" eaLnBrk="0" hangingPunct="0">
              <a:defRPr>
                <a:solidFill>
                  <a:schemeClr val="tx1"/>
                </a:solidFill>
                <a:latin typeface="Arial" charset="0"/>
              </a:defRPr>
            </a:lvl4pPr>
            <a:lvl5pPr marL="2057287" indent="-228587" defTabSz="930224" eaLnBrk="0" hangingPunct="0">
              <a:defRPr>
                <a:solidFill>
                  <a:schemeClr val="tx1"/>
                </a:solidFill>
                <a:latin typeface="Arial" charset="0"/>
              </a:defRPr>
            </a:lvl5pPr>
            <a:lvl6pPr marL="2514461" indent="-228587" defTabSz="930224" eaLnBrk="0" fontAlgn="base" hangingPunct="0">
              <a:spcBef>
                <a:spcPct val="0"/>
              </a:spcBef>
              <a:spcAft>
                <a:spcPct val="0"/>
              </a:spcAft>
              <a:defRPr>
                <a:solidFill>
                  <a:schemeClr val="tx1"/>
                </a:solidFill>
                <a:latin typeface="Arial" charset="0"/>
              </a:defRPr>
            </a:lvl6pPr>
            <a:lvl7pPr marL="2971635" indent="-228587" defTabSz="930224" eaLnBrk="0" fontAlgn="base" hangingPunct="0">
              <a:spcBef>
                <a:spcPct val="0"/>
              </a:spcBef>
              <a:spcAft>
                <a:spcPct val="0"/>
              </a:spcAft>
              <a:defRPr>
                <a:solidFill>
                  <a:schemeClr val="tx1"/>
                </a:solidFill>
                <a:latin typeface="Arial" charset="0"/>
              </a:defRPr>
            </a:lvl7pPr>
            <a:lvl8pPr marL="3428811" indent="-228587" defTabSz="930224" eaLnBrk="0" fontAlgn="base" hangingPunct="0">
              <a:spcBef>
                <a:spcPct val="0"/>
              </a:spcBef>
              <a:spcAft>
                <a:spcPct val="0"/>
              </a:spcAft>
              <a:defRPr>
                <a:solidFill>
                  <a:schemeClr val="tx1"/>
                </a:solidFill>
                <a:latin typeface="Arial" charset="0"/>
              </a:defRPr>
            </a:lvl8pPr>
            <a:lvl9pPr marL="3885985" indent="-228587" defTabSz="930224" eaLnBrk="0" fontAlgn="base" hangingPunct="0">
              <a:spcBef>
                <a:spcPct val="0"/>
              </a:spcBef>
              <a:spcAft>
                <a:spcPct val="0"/>
              </a:spcAft>
              <a:defRPr>
                <a:solidFill>
                  <a:schemeClr val="tx1"/>
                </a:solidFill>
                <a:latin typeface="Arial" charset="0"/>
              </a:defRPr>
            </a:lvl9pPr>
          </a:lstStyle>
          <a:p>
            <a:pPr eaLnBrk="1" hangingPunct="1"/>
            <a:fld id="{8BD08ECF-080F-4E15-B2BA-A188091392A2}" type="slidenum">
              <a:rPr lang="en-US" smtClean="0"/>
              <a:pPr eaLnBrk="1" hangingPunct="1"/>
              <a:t>46</a:t>
            </a:fld>
            <a:endParaRPr lang="en-US" dirty="0"/>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lvl1pPr defTabSz="930224" eaLnBrk="0" hangingPunct="0">
              <a:defRPr>
                <a:solidFill>
                  <a:schemeClr val="tx1"/>
                </a:solidFill>
                <a:latin typeface="Arial" charset="0"/>
              </a:defRPr>
            </a:lvl1pPr>
            <a:lvl2pPr marL="742909" indent="-285734" defTabSz="930224" eaLnBrk="0" hangingPunct="0">
              <a:defRPr>
                <a:solidFill>
                  <a:schemeClr val="tx1"/>
                </a:solidFill>
                <a:latin typeface="Arial" charset="0"/>
              </a:defRPr>
            </a:lvl2pPr>
            <a:lvl3pPr marL="1142937" indent="-228587" defTabSz="930224" eaLnBrk="0" hangingPunct="0">
              <a:defRPr>
                <a:solidFill>
                  <a:schemeClr val="tx1"/>
                </a:solidFill>
                <a:latin typeface="Arial" charset="0"/>
              </a:defRPr>
            </a:lvl3pPr>
            <a:lvl4pPr marL="1600111" indent="-228587" defTabSz="930224" eaLnBrk="0" hangingPunct="0">
              <a:defRPr>
                <a:solidFill>
                  <a:schemeClr val="tx1"/>
                </a:solidFill>
                <a:latin typeface="Arial" charset="0"/>
              </a:defRPr>
            </a:lvl4pPr>
            <a:lvl5pPr marL="2057287" indent="-228587" defTabSz="930224" eaLnBrk="0" hangingPunct="0">
              <a:defRPr>
                <a:solidFill>
                  <a:schemeClr val="tx1"/>
                </a:solidFill>
                <a:latin typeface="Arial" charset="0"/>
              </a:defRPr>
            </a:lvl5pPr>
            <a:lvl6pPr marL="2514461" indent="-228587" defTabSz="930224" eaLnBrk="0" fontAlgn="base" hangingPunct="0">
              <a:spcBef>
                <a:spcPct val="0"/>
              </a:spcBef>
              <a:spcAft>
                <a:spcPct val="0"/>
              </a:spcAft>
              <a:defRPr>
                <a:solidFill>
                  <a:schemeClr val="tx1"/>
                </a:solidFill>
                <a:latin typeface="Arial" charset="0"/>
              </a:defRPr>
            </a:lvl6pPr>
            <a:lvl7pPr marL="2971635" indent="-228587" defTabSz="930224" eaLnBrk="0" fontAlgn="base" hangingPunct="0">
              <a:spcBef>
                <a:spcPct val="0"/>
              </a:spcBef>
              <a:spcAft>
                <a:spcPct val="0"/>
              </a:spcAft>
              <a:defRPr>
                <a:solidFill>
                  <a:schemeClr val="tx1"/>
                </a:solidFill>
                <a:latin typeface="Arial" charset="0"/>
              </a:defRPr>
            </a:lvl7pPr>
            <a:lvl8pPr marL="3428811" indent="-228587" defTabSz="930224" eaLnBrk="0" fontAlgn="base" hangingPunct="0">
              <a:spcBef>
                <a:spcPct val="0"/>
              </a:spcBef>
              <a:spcAft>
                <a:spcPct val="0"/>
              </a:spcAft>
              <a:defRPr>
                <a:solidFill>
                  <a:schemeClr val="tx1"/>
                </a:solidFill>
                <a:latin typeface="Arial" charset="0"/>
              </a:defRPr>
            </a:lvl8pPr>
            <a:lvl9pPr marL="3885985" indent="-228587" defTabSz="930224" eaLnBrk="0" fontAlgn="base" hangingPunct="0">
              <a:spcBef>
                <a:spcPct val="0"/>
              </a:spcBef>
              <a:spcAft>
                <a:spcPct val="0"/>
              </a:spcAft>
              <a:defRPr>
                <a:solidFill>
                  <a:schemeClr val="tx1"/>
                </a:solidFill>
                <a:latin typeface="Arial" charset="0"/>
              </a:defRPr>
            </a:lvl9pPr>
          </a:lstStyle>
          <a:p>
            <a:pPr eaLnBrk="1" hangingPunct="1"/>
            <a:fld id="{311236A0-BDA9-49D5-9A64-EF0811308608}" type="slidenum">
              <a:rPr lang="en-US" smtClean="0"/>
              <a:pPr eaLnBrk="1" hangingPunct="1"/>
              <a:t>48</a:t>
            </a:fld>
            <a:endParaRPr lang="en-US" dirty="0"/>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lvl1pPr defTabSz="930224" eaLnBrk="0" hangingPunct="0">
              <a:defRPr>
                <a:solidFill>
                  <a:schemeClr val="tx1"/>
                </a:solidFill>
                <a:latin typeface="Arial" charset="0"/>
              </a:defRPr>
            </a:lvl1pPr>
            <a:lvl2pPr marL="742909" indent="-285734" defTabSz="930224" eaLnBrk="0" hangingPunct="0">
              <a:defRPr>
                <a:solidFill>
                  <a:schemeClr val="tx1"/>
                </a:solidFill>
                <a:latin typeface="Arial" charset="0"/>
              </a:defRPr>
            </a:lvl2pPr>
            <a:lvl3pPr marL="1142937" indent="-228587" defTabSz="930224" eaLnBrk="0" hangingPunct="0">
              <a:defRPr>
                <a:solidFill>
                  <a:schemeClr val="tx1"/>
                </a:solidFill>
                <a:latin typeface="Arial" charset="0"/>
              </a:defRPr>
            </a:lvl3pPr>
            <a:lvl4pPr marL="1600111" indent="-228587" defTabSz="930224" eaLnBrk="0" hangingPunct="0">
              <a:defRPr>
                <a:solidFill>
                  <a:schemeClr val="tx1"/>
                </a:solidFill>
                <a:latin typeface="Arial" charset="0"/>
              </a:defRPr>
            </a:lvl4pPr>
            <a:lvl5pPr marL="2057287" indent="-228587" defTabSz="930224" eaLnBrk="0" hangingPunct="0">
              <a:defRPr>
                <a:solidFill>
                  <a:schemeClr val="tx1"/>
                </a:solidFill>
                <a:latin typeface="Arial" charset="0"/>
              </a:defRPr>
            </a:lvl5pPr>
            <a:lvl6pPr marL="2514461" indent="-228587" defTabSz="930224" eaLnBrk="0" fontAlgn="base" hangingPunct="0">
              <a:spcBef>
                <a:spcPct val="0"/>
              </a:spcBef>
              <a:spcAft>
                <a:spcPct val="0"/>
              </a:spcAft>
              <a:defRPr>
                <a:solidFill>
                  <a:schemeClr val="tx1"/>
                </a:solidFill>
                <a:latin typeface="Arial" charset="0"/>
              </a:defRPr>
            </a:lvl6pPr>
            <a:lvl7pPr marL="2971635" indent="-228587" defTabSz="930224" eaLnBrk="0" fontAlgn="base" hangingPunct="0">
              <a:spcBef>
                <a:spcPct val="0"/>
              </a:spcBef>
              <a:spcAft>
                <a:spcPct val="0"/>
              </a:spcAft>
              <a:defRPr>
                <a:solidFill>
                  <a:schemeClr val="tx1"/>
                </a:solidFill>
                <a:latin typeface="Arial" charset="0"/>
              </a:defRPr>
            </a:lvl7pPr>
            <a:lvl8pPr marL="3428811" indent="-228587" defTabSz="930224" eaLnBrk="0" fontAlgn="base" hangingPunct="0">
              <a:spcBef>
                <a:spcPct val="0"/>
              </a:spcBef>
              <a:spcAft>
                <a:spcPct val="0"/>
              </a:spcAft>
              <a:defRPr>
                <a:solidFill>
                  <a:schemeClr val="tx1"/>
                </a:solidFill>
                <a:latin typeface="Arial" charset="0"/>
              </a:defRPr>
            </a:lvl8pPr>
            <a:lvl9pPr marL="3885985" indent="-228587" defTabSz="930224" eaLnBrk="0" fontAlgn="base" hangingPunct="0">
              <a:spcBef>
                <a:spcPct val="0"/>
              </a:spcBef>
              <a:spcAft>
                <a:spcPct val="0"/>
              </a:spcAft>
              <a:defRPr>
                <a:solidFill>
                  <a:schemeClr val="tx1"/>
                </a:solidFill>
                <a:latin typeface="Arial" charset="0"/>
              </a:defRPr>
            </a:lvl9pPr>
          </a:lstStyle>
          <a:p>
            <a:pPr eaLnBrk="1" hangingPunct="1"/>
            <a:fld id="{1173FB0E-B092-45A3-BBCD-A2D8082EED82}" type="slidenum">
              <a:rPr lang="en-US" smtClean="0"/>
              <a:pPr eaLnBrk="1" hangingPunct="1"/>
              <a:t>49</a:t>
            </a:fld>
            <a:endParaRPr lang="en-US" dirty="0"/>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lvl1pPr defTabSz="930224" eaLnBrk="0" hangingPunct="0">
              <a:defRPr>
                <a:solidFill>
                  <a:schemeClr val="tx1"/>
                </a:solidFill>
                <a:latin typeface="Arial" charset="0"/>
              </a:defRPr>
            </a:lvl1pPr>
            <a:lvl2pPr marL="742909" indent="-285734" defTabSz="930224" eaLnBrk="0" hangingPunct="0">
              <a:defRPr>
                <a:solidFill>
                  <a:schemeClr val="tx1"/>
                </a:solidFill>
                <a:latin typeface="Arial" charset="0"/>
              </a:defRPr>
            </a:lvl2pPr>
            <a:lvl3pPr marL="1142937" indent="-228587" defTabSz="930224" eaLnBrk="0" hangingPunct="0">
              <a:defRPr>
                <a:solidFill>
                  <a:schemeClr val="tx1"/>
                </a:solidFill>
                <a:latin typeface="Arial" charset="0"/>
              </a:defRPr>
            </a:lvl3pPr>
            <a:lvl4pPr marL="1600111" indent="-228587" defTabSz="930224" eaLnBrk="0" hangingPunct="0">
              <a:defRPr>
                <a:solidFill>
                  <a:schemeClr val="tx1"/>
                </a:solidFill>
                <a:latin typeface="Arial" charset="0"/>
              </a:defRPr>
            </a:lvl4pPr>
            <a:lvl5pPr marL="2057287" indent="-228587" defTabSz="930224" eaLnBrk="0" hangingPunct="0">
              <a:defRPr>
                <a:solidFill>
                  <a:schemeClr val="tx1"/>
                </a:solidFill>
                <a:latin typeface="Arial" charset="0"/>
              </a:defRPr>
            </a:lvl5pPr>
            <a:lvl6pPr marL="2514461" indent="-228587" defTabSz="930224" eaLnBrk="0" fontAlgn="base" hangingPunct="0">
              <a:spcBef>
                <a:spcPct val="0"/>
              </a:spcBef>
              <a:spcAft>
                <a:spcPct val="0"/>
              </a:spcAft>
              <a:defRPr>
                <a:solidFill>
                  <a:schemeClr val="tx1"/>
                </a:solidFill>
                <a:latin typeface="Arial" charset="0"/>
              </a:defRPr>
            </a:lvl6pPr>
            <a:lvl7pPr marL="2971635" indent="-228587" defTabSz="930224" eaLnBrk="0" fontAlgn="base" hangingPunct="0">
              <a:spcBef>
                <a:spcPct val="0"/>
              </a:spcBef>
              <a:spcAft>
                <a:spcPct val="0"/>
              </a:spcAft>
              <a:defRPr>
                <a:solidFill>
                  <a:schemeClr val="tx1"/>
                </a:solidFill>
                <a:latin typeface="Arial" charset="0"/>
              </a:defRPr>
            </a:lvl7pPr>
            <a:lvl8pPr marL="3428811" indent="-228587" defTabSz="930224" eaLnBrk="0" fontAlgn="base" hangingPunct="0">
              <a:spcBef>
                <a:spcPct val="0"/>
              </a:spcBef>
              <a:spcAft>
                <a:spcPct val="0"/>
              </a:spcAft>
              <a:defRPr>
                <a:solidFill>
                  <a:schemeClr val="tx1"/>
                </a:solidFill>
                <a:latin typeface="Arial" charset="0"/>
              </a:defRPr>
            </a:lvl8pPr>
            <a:lvl9pPr marL="3885985" indent="-228587" defTabSz="930224" eaLnBrk="0" fontAlgn="base" hangingPunct="0">
              <a:spcBef>
                <a:spcPct val="0"/>
              </a:spcBef>
              <a:spcAft>
                <a:spcPct val="0"/>
              </a:spcAft>
              <a:defRPr>
                <a:solidFill>
                  <a:schemeClr val="tx1"/>
                </a:solidFill>
                <a:latin typeface="Arial" charset="0"/>
              </a:defRPr>
            </a:lvl9pPr>
          </a:lstStyle>
          <a:p>
            <a:pPr eaLnBrk="1" hangingPunct="1"/>
            <a:fld id="{02050F2F-A65A-40C1-8154-73B8DD733D67}" type="slidenum">
              <a:rPr lang="en-US" smtClean="0"/>
              <a:pPr eaLnBrk="1" hangingPunct="1"/>
              <a:t>50</a:t>
            </a:fld>
            <a:endParaRPr lang="en-US" dirty="0"/>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lvl1pPr defTabSz="930224" eaLnBrk="0" hangingPunct="0">
              <a:defRPr>
                <a:solidFill>
                  <a:schemeClr val="tx1"/>
                </a:solidFill>
                <a:latin typeface="Arial" charset="0"/>
              </a:defRPr>
            </a:lvl1pPr>
            <a:lvl2pPr marL="742909" indent="-285734" defTabSz="930224" eaLnBrk="0" hangingPunct="0">
              <a:defRPr>
                <a:solidFill>
                  <a:schemeClr val="tx1"/>
                </a:solidFill>
                <a:latin typeface="Arial" charset="0"/>
              </a:defRPr>
            </a:lvl2pPr>
            <a:lvl3pPr marL="1142937" indent="-228587" defTabSz="930224" eaLnBrk="0" hangingPunct="0">
              <a:defRPr>
                <a:solidFill>
                  <a:schemeClr val="tx1"/>
                </a:solidFill>
                <a:latin typeface="Arial" charset="0"/>
              </a:defRPr>
            </a:lvl3pPr>
            <a:lvl4pPr marL="1600111" indent="-228587" defTabSz="930224" eaLnBrk="0" hangingPunct="0">
              <a:defRPr>
                <a:solidFill>
                  <a:schemeClr val="tx1"/>
                </a:solidFill>
                <a:latin typeface="Arial" charset="0"/>
              </a:defRPr>
            </a:lvl4pPr>
            <a:lvl5pPr marL="2057287" indent="-228587" defTabSz="930224" eaLnBrk="0" hangingPunct="0">
              <a:defRPr>
                <a:solidFill>
                  <a:schemeClr val="tx1"/>
                </a:solidFill>
                <a:latin typeface="Arial" charset="0"/>
              </a:defRPr>
            </a:lvl5pPr>
            <a:lvl6pPr marL="2514461" indent="-228587" defTabSz="930224" eaLnBrk="0" fontAlgn="base" hangingPunct="0">
              <a:spcBef>
                <a:spcPct val="0"/>
              </a:spcBef>
              <a:spcAft>
                <a:spcPct val="0"/>
              </a:spcAft>
              <a:defRPr>
                <a:solidFill>
                  <a:schemeClr val="tx1"/>
                </a:solidFill>
                <a:latin typeface="Arial" charset="0"/>
              </a:defRPr>
            </a:lvl6pPr>
            <a:lvl7pPr marL="2971635" indent="-228587" defTabSz="930224" eaLnBrk="0" fontAlgn="base" hangingPunct="0">
              <a:spcBef>
                <a:spcPct val="0"/>
              </a:spcBef>
              <a:spcAft>
                <a:spcPct val="0"/>
              </a:spcAft>
              <a:defRPr>
                <a:solidFill>
                  <a:schemeClr val="tx1"/>
                </a:solidFill>
                <a:latin typeface="Arial" charset="0"/>
              </a:defRPr>
            </a:lvl7pPr>
            <a:lvl8pPr marL="3428811" indent="-228587" defTabSz="930224" eaLnBrk="0" fontAlgn="base" hangingPunct="0">
              <a:spcBef>
                <a:spcPct val="0"/>
              </a:spcBef>
              <a:spcAft>
                <a:spcPct val="0"/>
              </a:spcAft>
              <a:defRPr>
                <a:solidFill>
                  <a:schemeClr val="tx1"/>
                </a:solidFill>
                <a:latin typeface="Arial" charset="0"/>
              </a:defRPr>
            </a:lvl8pPr>
            <a:lvl9pPr marL="3885985" indent="-228587" defTabSz="930224" eaLnBrk="0" fontAlgn="base" hangingPunct="0">
              <a:spcBef>
                <a:spcPct val="0"/>
              </a:spcBef>
              <a:spcAft>
                <a:spcPct val="0"/>
              </a:spcAft>
              <a:defRPr>
                <a:solidFill>
                  <a:schemeClr val="tx1"/>
                </a:solidFill>
                <a:latin typeface="Arial" charset="0"/>
              </a:defRPr>
            </a:lvl9pPr>
          </a:lstStyle>
          <a:p>
            <a:pPr eaLnBrk="1" hangingPunct="1"/>
            <a:fld id="{27B00530-2FA9-40D7-9195-09A47578269B}" type="slidenum">
              <a:rPr lang="en-US" smtClean="0"/>
              <a:pPr eaLnBrk="1" hangingPunct="1"/>
              <a:t>53</a:t>
            </a:fld>
            <a:endParaRPr lang="en-US" dirty="0"/>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lvl1pPr defTabSz="930224" eaLnBrk="0" hangingPunct="0">
              <a:defRPr>
                <a:solidFill>
                  <a:schemeClr val="tx1"/>
                </a:solidFill>
                <a:latin typeface="Arial" charset="0"/>
              </a:defRPr>
            </a:lvl1pPr>
            <a:lvl2pPr marL="742909" indent="-285734" defTabSz="930224" eaLnBrk="0" hangingPunct="0">
              <a:defRPr>
                <a:solidFill>
                  <a:schemeClr val="tx1"/>
                </a:solidFill>
                <a:latin typeface="Arial" charset="0"/>
              </a:defRPr>
            </a:lvl2pPr>
            <a:lvl3pPr marL="1142937" indent="-228587" defTabSz="930224" eaLnBrk="0" hangingPunct="0">
              <a:defRPr>
                <a:solidFill>
                  <a:schemeClr val="tx1"/>
                </a:solidFill>
                <a:latin typeface="Arial" charset="0"/>
              </a:defRPr>
            </a:lvl3pPr>
            <a:lvl4pPr marL="1600111" indent="-228587" defTabSz="930224" eaLnBrk="0" hangingPunct="0">
              <a:defRPr>
                <a:solidFill>
                  <a:schemeClr val="tx1"/>
                </a:solidFill>
                <a:latin typeface="Arial" charset="0"/>
              </a:defRPr>
            </a:lvl4pPr>
            <a:lvl5pPr marL="2057287" indent="-228587" defTabSz="930224" eaLnBrk="0" hangingPunct="0">
              <a:defRPr>
                <a:solidFill>
                  <a:schemeClr val="tx1"/>
                </a:solidFill>
                <a:latin typeface="Arial" charset="0"/>
              </a:defRPr>
            </a:lvl5pPr>
            <a:lvl6pPr marL="2514461" indent="-228587" defTabSz="930224" eaLnBrk="0" fontAlgn="base" hangingPunct="0">
              <a:spcBef>
                <a:spcPct val="0"/>
              </a:spcBef>
              <a:spcAft>
                <a:spcPct val="0"/>
              </a:spcAft>
              <a:defRPr>
                <a:solidFill>
                  <a:schemeClr val="tx1"/>
                </a:solidFill>
                <a:latin typeface="Arial" charset="0"/>
              </a:defRPr>
            </a:lvl6pPr>
            <a:lvl7pPr marL="2971635" indent="-228587" defTabSz="930224" eaLnBrk="0" fontAlgn="base" hangingPunct="0">
              <a:spcBef>
                <a:spcPct val="0"/>
              </a:spcBef>
              <a:spcAft>
                <a:spcPct val="0"/>
              </a:spcAft>
              <a:defRPr>
                <a:solidFill>
                  <a:schemeClr val="tx1"/>
                </a:solidFill>
                <a:latin typeface="Arial" charset="0"/>
              </a:defRPr>
            </a:lvl7pPr>
            <a:lvl8pPr marL="3428811" indent="-228587" defTabSz="930224" eaLnBrk="0" fontAlgn="base" hangingPunct="0">
              <a:spcBef>
                <a:spcPct val="0"/>
              </a:spcBef>
              <a:spcAft>
                <a:spcPct val="0"/>
              </a:spcAft>
              <a:defRPr>
                <a:solidFill>
                  <a:schemeClr val="tx1"/>
                </a:solidFill>
                <a:latin typeface="Arial" charset="0"/>
              </a:defRPr>
            </a:lvl8pPr>
            <a:lvl9pPr marL="3885985" indent="-228587" defTabSz="930224" eaLnBrk="0" fontAlgn="base" hangingPunct="0">
              <a:spcBef>
                <a:spcPct val="0"/>
              </a:spcBef>
              <a:spcAft>
                <a:spcPct val="0"/>
              </a:spcAft>
              <a:defRPr>
                <a:solidFill>
                  <a:schemeClr val="tx1"/>
                </a:solidFill>
                <a:latin typeface="Arial" charset="0"/>
              </a:defRPr>
            </a:lvl9pPr>
          </a:lstStyle>
          <a:p>
            <a:pPr eaLnBrk="1" hangingPunct="1"/>
            <a:fld id="{01002AE2-8E07-43E5-A98D-49A8A6DF876F}" type="slidenum">
              <a:rPr lang="en-US" smtClean="0"/>
              <a:pPr eaLnBrk="1" hangingPunct="1"/>
              <a:t>54</a:t>
            </a:fld>
            <a:endParaRPr lang="en-US" dirty="0"/>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lvl1pPr defTabSz="930224" eaLnBrk="0" hangingPunct="0">
              <a:defRPr>
                <a:solidFill>
                  <a:schemeClr val="tx1"/>
                </a:solidFill>
                <a:latin typeface="Arial" charset="0"/>
              </a:defRPr>
            </a:lvl1pPr>
            <a:lvl2pPr marL="742909" indent="-285734" defTabSz="930224" eaLnBrk="0" hangingPunct="0">
              <a:defRPr>
                <a:solidFill>
                  <a:schemeClr val="tx1"/>
                </a:solidFill>
                <a:latin typeface="Arial" charset="0"/>
              </a:defRPr>
            </a:lvl2pPr>
            <a:lvl3pPr marL="1142937" indent="-228587" defTabSz="930224" eaLnBrk="0" hangingPunct="0">
              <a:defRPr>
                <a:solidFill>
                  <a:schemeClr val="tx1"/>
                </a:solidFill>
                <a:latin typeface="Arial" charset="0"/>
              </a:defRPr>
            </a:lvl3pPr>
            <a:lvl4pPr marL="1600111" indent="-228587" defTabSz="930224" eaLnBrk="0" hangingPunct="0">
              <a:defRPr>
                <a:solidFill>
                  <a:schemeClr val="tx1"/>
                </a:solidFill>
                <a:latin typeface="Arial" charset="0"/>
              </a:defRPr>
            </a:lvl4pPr>
            <a:lvl5pPr marL="2057287" indent="-228587" defTabSz="930224" eaLnBrk="0" hangingPunct="0">
              <a:defRPr>
                <a:solidFill>
                  <a:schemeClr val="tx1"/>
                </a:solidFill>
                <a:latin typeface="Arial" charset="0"/>
              </a:defRPr>
            </a:lvl5pPr>
            <a:lvl6pPr marL="2514461" indent="-228587" defTabSz="930224" eaLnBrk="0" fontAlgn="base" hangingPunct="0">
              <a:spcBef>
                <a:spcPct val="0"/>
              </a:spcBef>
              <a:spcAft>
                <a:spcPct val="0"/>
              </a:spcAft>
              <a:defRPr>
                <a:solidFill>
                  <a:schemeClr val="tx1"/>
                </a:solidFill>
                <a:latin typeface="Arial" charset="0"/>
              </a:defRPr>
            </a:lvl6pPr>
            <a:lvl7pPr marL="2971635" indent="-228587" defTabSz="930224" eaLnBrk="0" fontAlgn="base" hangingPunct="0">
              <a:spcBef>
                <a:spcPct val="0"/>
              </a:spcBef>
              <a:spcAft>
                <a:spcPct val="0"/>
              </a:spcAft>
              <a:defRPr>
                <a:solidFill>
                  <a:schemeClr val="tx1"/>
                </a:solidFill>
                <a:latin typeface="Arial" charset="0"/>
              </a:defRPr>
            </a:lvl7pPr>
            <a:lvl8pPr marL="3428811" indent="-228587" defTabSz="930224" eaLnBrk="0" fontAlgn="base" hangingPunct="0">
              <a:spcBef>
                <a:spcPct val="0"/>
              </a:spcBef>
              <a:spcAft>
                <a:spcPct val="0"/>
              </a:spcAft>
              <a:defRPr>
                <a:solidFill>
                  <a:schemeClr val="tx1"/>
                </a:solidFill>
                <a:latin typeface="Arial" charset="0"/>
              </a:defRPr>
            </a:lvl8pPr>
            <a:lvl9pPr marL="3885985" indent="-228587" defTabSz="930224" eaLnBrk="0" fontAlgn="base" hangingPunct="0">
              <a:spcBef>
                <a:spcPct val="0"/>
              </a:spcBef>
              <a:spcAft>
                <a:spcPct val="0"/>
              </a:spcAft>
              <a:defRPr>
                <a:solidFill>
                  <a:schemeClr val="tx1"/>
                </a:solidFill>
                <a:latin typeface="Arial" charset="0"/>
              </a:defRPr>
            </a:lvl9pPr>
          </a:lstStyle>
          <a:p>
            <a:pPr eaLnBrk="1" hangingPunct="1"/>
            <a:fld id="{67E26EBF-4E9F-43CA-8193-14C2BCCF3C5B}" type="slidenum">
              <a:rPr lang="en-US" smtClean="0"/>
              <a:pPr eaLnBrk="1" hangingPunct="1"/>
              <a:t>55</a:t>
            </a:fld>
            <a:endParaRPr lang="en-US" dirty="0"/>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defTabSz="930224" eaLnBrk="0" hangingPunct="0">
              <a:defRPr>
                <a:solidFill>
                  <a:schemeClr val="tx1"/>
                </a:solidFill>
                <a:latin typeface="Arial" charset="0"/>
              </a:defRPr>
            </a:lvl1pPr>
            <a:lvl2pPr marL="742909" indent="-285734" defTabSz="930224" eaLnBrk="0" hangingPunct="0">
              <a:defRPr>
                <a:solidFill>
                  <a:schemeClr val="tx1"/>
                </a:solidFill>
                <a:latin typeface="Arial" charset="0"/>
              </a:defRPr>
            </a:lvl2pPr>
            <a:lvl3pPr marL="1142937" indent="-228587" defTabSz="930224" eaLnBrk="0" hangingPunct="0">
              <a:defRPr>
                <a:solidFill>
                  <a:schemeClr val="tx1"/>
                </a:solidFill>
                <a:latin typeface="Arial" charset="0"/>
              </a:defRPr>
            </a:lvl3pPr>
            <a:lvl4pPr marL="1600111" indent="-228587" defTabSz="930224" eaLnBrk="0" hangingPunct="0">
              <a:defRPr>
                <a:solidFill>
                  <a:schemeClr val="tx1"/>
                </a:solidFill>
                <a:latin typeface="Arial" charset="0"/>
              </a:defRPr>
            </a:lvl4pPr>
            <a:lvl5pPr marL="2057287" indent="-228587" defTabSz="930224" eaLnBrk="0" hangingPunct="0">
              <a:defRPr>
                <a:solidFill>
                  <a:schemeClr val="tx1"/>
                </a:solidFill>
                <a:latin typeface="Arial" charset="0"/>
              </a:defRPr>
            </a:lvl5pPr>
            <a:lvl6pPr marL="2514461" indent="-228587" defTabSz="930224" eaLnBrk="0" fontAlgn="base" hangingPunct="0">
              <a:spcBef>
                <a:spcPct val="0"/>
              </a:spcBef>
              <a:spcAft>
                <a:spcPct val="0"/>
              </a:spcAft>
              <a:defRPr>
                <a:solidFill>
                  <a:schemeClr val="tx1"/>
                </a:solidFill>
                <a:latin typeface="Arial" charset="0"/>
              </a:defRPr>
            </a:lvl6pPr>
            <a:lvl7pPr marL="2971635" indent="-228587" defTabSz="930224" eaLnBrk="0" fontAlgn="base" hangingPunct="0">
              <a:spcBef>
                <a:spcPct val="0"/>
              </a:spcBef>
              <a:spcAft>
                <a:spcPct val="0"/>
              </a:spcAft>
              <a:defRPr>
                <a:solidFill>
                  <a:schemeClr val="tx1"/>
                </a:solidFill>
                <a:latin typeface="Arial" charset="0"/>
              </a:defRPr>
            </a:lvl7pPr>
            <a:lvl8pPr marL="3428811" indent="-228587" defTabSz="930224" eaLnBrk="0" fontAlgn="base" hangingPunct="0">
              <a:spcBef>
                <a:spcPct val="0"/>
              </a:spcBef>
              <a:spcAft>
                <a:spcPct val="0"/>
              </a:spcAft>
              <a:defRPr>
                <a:solidFill>
                  <a:schemeClr val="tx1"/>
                </a:solidFill>
                <a:latin typeface="Arial" charset="0"/>
              </a:defRPr>
            </a:lvl8pPr>
            <a:lvl9pPr marL="3885985" indent="-228587" defTabSz="930224" eaLnBrk="0" fontAlgn="base" hangingPunct="0">
              <a:spcBef>
                <a:spcPct val="0"/>
              </a:spcBef>
              <a:spcAft>
                <a:spcPct val="0"/>
              </a:spcAft>
              <a:defRPr>
                <a:solidFill>
                  <a:schemeClr val="tx1"/>
                </a:solidFill>
                <a:latin typeface="Arial" charset="0"/>
              </a:defRPr>
            </a:lvl9pPr>
          </a:lstStyle>
          <a:p>
            <a:pPr eaLnBrk="1" hangingPunct="1"/>
            <a:fld id="{0E454CD2-1679-4639-8201-9092E40A3D89}" type="slidenum">
              <a:rPr lang="en-US" smtClean="0"/>
              <a:pPr eaLnBrk="1" hangingPunct="1"/>
              <a:t>5</a:t>
            </a:fld>
            <a:endParaRPr lang="en-US" dirty="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lvl1pPr defTabSz="930224" eaLnBrk="0" hangingPunct="0">
              <a:defRPr>
                <a:solidFill>
                  <a:schemeClr val="tx1"/>
                </a:solidFill>
                <a:latin typeface="Arial" charset="0"/>
              </a:defRPr>
            </a:lvl1pPr>
            <a:lvl2pPr marL="742909" indent="-285734" defTabSz="930224" eaLnBrk="0" hangingPunct="0">
              <a:defRPr>
                <a:solidFill>
                  <a:schemeClr val="tx1"/>
                </a:solidFill>
                <a:latin typeface="Arial" charset="0"/>
              </a:defRPr>
            </a:lvl2pPr>
            <a:lvl3pPr marL="1142937" indent="-228587" defTabSz="930224" eaLnBrk="0" hangingPunct="0">
              <a:defRPr>
                <a:solidFill>
                  <a:schemeClr val="tx1"/>
                </a:solidFill>
                <a:latin typeface="Arial" charset="0"/>
              </a:defRPr>
            </a:lvl3pPr>
            <a:lvl4pPr marL="1600111" indent="-228587" defTabSz="930224" eaLnBrk="0" hangingPunct="0">
              <a:defRPr>
                <a:solidFill>
                  <a:schemeClr val="tx1"/>
                </a:solidFill>
                <a:latin typeface="Arial" charset="0"/>
              </a:defRPr>
            </a:lvl4pPr>
            <a:lvl5pPr marL="2057287" indent="-228587" defTabSz="930224" eaLnBrk="0" hangingPunct="0">
              <a:defRPr>
                <a:solidFill>
                  <a:schemeClr val="tx1"/>
                </a:solidFill>
                <a:latin typeface="Arial" charset="0"/>
              </a:defRPr>
            </a:lvl5pPr>
            <a:lvl6pPr marL="2514461" indent="-228587" defTabSz="930224" eaLnBrk="0" fontAlgn="base" hangingPunct="0">
              <a:spcBef>
                <a:spcPct val="0"/>
              </a:spcBef>
              <a:spcAft>
                <a:spcPct val="0"/>
              </a:spcAft>
              <a:defRPr>
                <a:solidFill>
                  <a:schemeClr val="tx1"/>
                </a:solidFill>
                <a:latin typeface="Arial" charset="0"/>
              </a:defRPr>
            </a:lvl6pPr>
            <a:lvl7pPr marL="2971635" indent="-228587" defTabSz="930224" eaLnBrk="0" fontAlgn="base" hangingPunct="0">
              <a:spcBef>
                <a:spcPct val="0"/>
              </a:spcBef>
              <a:spcAft>
                <a:spcPct val="0"/>
              </a:spcAft>
              <a:defRPr>
                <a:solidFill>
                  <a:schemeClr val="tx1"/>
                </a:solidFill>
                <a:latin typeface="Arial" charset="0"/>
              </a:defRPr>
            </a:lvl7pPr>
            <a:lvl8pPr marL="3428811" indent="-228587" defTabSz="930224" eaLnBrk="0" fontAlgn="base" hangingPunct="0">
              <a:spcBef>
                <a:spcPct val="0"/>
              </a:spcBef>
              <a:spcAft>
                <a:spcPct val="0"/>
              </a:spcAft>
              <a:defRPr>
                <a:solidFill>
                  <a:schemeClr val="tx1"/>
                </a:solidFill>
                <a:latin typeface="Arial" charset="0"/>
              </a:defRPr>
            </a:lvl8pPr>
            <a:lvl9pPr marL="3885985" indent="-228587" defTabSz="930224" eaLnBrk="0" fontAlgn="base" hangingPunct="0">
              <a:spcBef>
                <a:spcPct val="0"/>
              </a:spcBef>
              <a:spcAft>
                <a:spcPct val="0"/>
              </a:spcAft>
              <a:defRPr>
                <a:solidFill>
                  <a:schemeClr val="tx1"/>
                </a:solidFill>
                <a:latin typeface="Arial" charset="0"/>
              </a:defRPr>
            </a:lvl9pPr>
          </a:lstStyle>
          <a:p>
            <a:pPr eaLnBrk="1" hangingPunct="1"/>
            <a:fld id="{41CAEA15-30C6-464E-80DB-AFC607CFD91F}" type="slidenum">
              <a:rPr lang="en-US" smtClean="0"/>
              <a:pPr eaLnBrk="1" hangingPunct="1"/>
              <a:t>56</a:t>
            </a:fld>
            <a:endParaRPr lang="en-US" dirty="0"/>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lvl1pPr defTabSz="930224" eaLnBrk="0" hangingPunct="0">
              <a:defRPr>
                <a:solidFill>
                  <a:schemeClr val="tx1"/>
                </a:solidFill>
                <a:latin typeface="Arial" charset="0"/>
              </a:defRPr>
            </a:lvl1pPr>
            <a:lvl2pPr marL="742909" indent="-285734" defTabSz="930224" eaLnBrk="0" hangingPunct="0">
              <a:defRPr>
                <a:solidFill>
                  <a:schemeClr val="tx1"/>
                </a:solidFill>
                <a:latin typeface="Arial" charset="0"/>
              </a:defRPr>
            </a:lvl2pPr>
            <a:lvl3pPr marL="1142937" indent="-228587" defTabSz="930224" eaLnBrk="0" hangingPunct="0">
              <a:defRPr>
                <a:solidFill>
                  <a:schemeClr val="tx1"/>
                </a:solidFill>
                <a:latin typeface="Arial" charset="0"/>
              </a:defRPr>
            </a:lvl3pPr>
            <a:lvl4pPr marL="1600111" indent="-228587" defTabSz="930224" eaLnBrk="0" hangingPunct="0">
              <a:defRPr>
                <a:solidFill>
                  <a:schemeClr val="tx1"/>
                </a:solidFill>
                <a:latin typeface="Arial" charset="0"/>
              </a:defRPr>
            </a:lvl4pPr>
            <a:lvl5pPr marL="2057287" indent="-228587" defTabSz="930224" eaLnBrk="0" hangingPunct="0">
              <a:defRPr>
                <a:solidFill>
                  <a:schemeClr val="tx1"/>
                </a:solidFill>
                <a:latin typeface="Arial" charset="0"/>
              </a:defRPr>
            </a:lvl5pPr>
            <a:lvl6pPr marL="2514461" indent="-228587" defTabSz="930224" eaLnBrk="0" fontAlgn="base" hangingPunct="0">
              <a:spcBef>
                <a:spcPct val="0"/>
              </a:spcBef>
              <a:spcAft>
                <a:spcPct val="0"/>
              </a:spcAft>
              <a:defRPr>
                <a:solidFill>
                  <a:schemeClr val="tx1"/>
                </a:solidFill>
                <a:latin typeface="Arial" charset="0"/>
              </a:defRPr>
            </a:lvl6pPr>
            <a:lvl7pPr marL="2971635" indent="-228587" defTabSz="930224" eaLnBrk="0" fontAlgn="base" hangingPunct="0">
              <a:spcBef>
                <a:spcPct val="0"/>
              </a:spcBef>
              <a:spcAft>
                <a:spcPct val="0"/>
              </a:spcAft>
              <a:defRPr>
                <a:solidFill>
                  <a:schemeClr val="tx1"/>
                </a:solidFill>
                <a:latin typeface="Arial" charset="0"/>
              </a:defRPr>
            </a:lvl7pPr>
            <a:lvl8pPr marL="3428811" indent="-228587" defTabSz="930224" eaLnBrk="0" fontAlgn="base" hangingPunct="0">
              <a:spcBef>
                <a:spcPct val="0"/>
              </a:spcBef>
              <a:spcAft>
                <a:spcPct val="0"/>
              </a:spcAft>
              <a:defRPr>
                <a:solidFill>
                  <a:schemeClr val="tx1"/>
                </a:solidFill>
                <a:latin typeface="Arial" charset="0"/>
              </a:defRPr>
            </a:lvl8pPr>
            <a:lvl9pPr marL="3885985" indent="-228587" defTabSz="930224" eaLnBrk="0" fontAlgn="base" hangingPunct="0">
              <a:spcBef>
                <a:spcPct val="0"/>
              </a:spcBef>
              <a:spcAft>
                <a:spcPct val="0"/>
              </a:spcAft>
              <a:defRPr>
                <a:solidFill>
                  <a:schemeClr val="tx1"/>
                </a:solidFill>
                <a:latin typeface="Arial" charset="0"/>
              </a:defRPr>
            </a:lvl9pPr>
          </a:lstStyle>
          <a:p>
            <a:pPr eaLnBrk="1" hangingPunct="1"/>
            <a:fld id="{65244648-B20A-434F-9401-E555D7FAABA6}" type="slidenum">
              <a:rPr lang="en-US" smtClean="0"/>
              <a:pPr eaLnBrk="1" hangingPunct="1"/>
              <a:t>57</a:t>
            </a:fld>
            <a:endParaRPr lang="en-US" dirty="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lvl1pPr defTabSz="930224" eaLnBrk="0" hangingPunct="0">
              <a:defRPr>
                <a:solidFill>
                  <a:schemeClr val="tx1"/>
                </a:solidFill>
                <a:latin typeface="Arial" charset="0"/>
              </a:defRPr>
            </a:lvl1pPr>
            <a:lvl2pPr marL="742909" indent="-285734" defTabSz="930224" eaLnBrk="0" hangingPunct="0">
              <a:defRPr>
                <a:solidFill>
                  <a:schemeClr val="tx1"/>
                </a:solidFill>
                <a:latin typeface="Arial" charset="0"/>
              </a:defRPr>
            </a:lvl2pPr>
            <a:lvl3pPr marL="1142937" indent="-228587" defTabSz="930224" eaLnBrk="0" hangingPunct="0">
              <a:defRPr>
                <a:solidFill>
                  <a:schemeClr val="tx1"/>
                </a:solidFill>
                <a:latin typeface="Arial" charset="0"/>
              </a:defRPr>
            </a:lvl3pPr>
            <a:lvl4pPr marL="1600111" indent="-228587" defTabSz="930224" eaLnBrk="0" hangingPunct="0">
              <a:defRPr>
                <a:solidFill>
                  <a:schemeClr val="tx1"/>
                </a:solidFill>
                <a:latin typeface="Arial" charset="0"/>
              </a:defRPr>
            </a:lvl4pPr>
            <a:lvl5pPr marL="2057287" indent="-228587" defTabSz="930224" eaLnBrk="0" hangingPunct="0">
              <a:defRPr>
                <a:solidFill>
                  <a:schemeClr val="tx1"/>
                </a:solidFill>
                <a:latin typeface="Arial" charset="0"/>
              </a:defRPr>
            </a:lvl5pPr>
            <a:lvl6pPr marL="2514461" indent="-228587" defTabSz="930224" eaLnBrk="0" fontAlgn="base" hangingPunct="0">
              <a:spcBef>
                <a:spcPct val="0"/>
              </a:spcBef>
              <a:spcAft>
                <a:spcPct val="0"/>
              </a:spcAft>
              <a:defRPr>
                <a:solidFill>
                  <a:schemeClr val="tx1"/>
                </a:solidFill>
                <a:latin typeface="Arial" charset="0"/>
              </a:defRPr>
            </a:lvl6pPr>
            <a:lvl7pPr marL="2971635" indent="-228587" defTabSz="930224" eaLnBrk="0" fontAlgn="base" hangingPunct="0">
              <a:spcBef>
                <a:spcPct val="0"/>
              </a:spcBef>
              <a:spcAft>
                <a:spcPct val="0"/>
              </a:spcAft>
              <a:defRPr>
                <a:solidFill>
                  <a:schemeClr val="tx1"/>
                </a:solidFill>
                <a:latin typeface="Arial" charset="0"/>
              </a:defRPr>
            </a:lvl7pPr>
            <a:lvl8pPr marL="3428811" indent="-228587" defTabSz="930224" eaLnBrk="0" fontAlgn="base" hangingPunct="0">
              <a:spcBef>
                <a:spcPct val="0"/>
              </a:spcBef>
              <a:spcAft>
                <a:spcPct val="0"/>
              </a:spcAft>
              <a:defRPr>
                <a:solidFill>
                  <a:schemeClr val="tx1"/>
                </a:solidFill>
                <a:latin typeface="Arial" charset="0"/>
              </a:defRPr>
            </a:lvl8pPr>
            <a:lvl9pPr marL="3885985" indent="-228587" defTabSz="930224" eaLnBrk="0" fontAlgn="base" hangingPunct="0">
              <a:spcBef>
                <a:spcPct val="0"/>
              </a:spcBef>
              <a:spcAft>
                <a:spcPct val="0"/>
              </a:spcAft>
              <a:defRPr>
                <a:solidFill>
                  <a:schemeClr val="tx1"/>
                </a:solidFill>
                <a:latin typeface="Arial" charset="0"/>
              </a:defRPr>
            </a:lvl9pPr>
          </a:lstStyle>
          <a:p>
            <a:pPr eaLnBrk="1" hangingPunct="1"/>
            <a:fld id="{E92A008E-A080-4943-BE88-7422B09EED24}" type="slidenum">
              <a:rPr lang="en-US" smtClean="0"/>
              <a:pPr eaLnBrk="1" hangingPunct="1"/>
              <a:t>58</a:t>
            </a:fld>
            <a:endParaRPr lang="en-US" dirty="0"/>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lvl1pPr defTabSz="930224" eaLnBrk="0" hangingPunct="0">
              <a:defRPr>
                <a:solidFill>
                  <a:schemeClr val="tx1"/>
                </a:solidFill>
                <a:latin typeface="Arial" charset="0"/>
              </a:defRPr>
            </a:lvl1pPr>
            <a:lvl2pPr marL="742909" indent="-285734" defTabSz="930224" eaLnBrk="0" hangingPunct="0">
              <a:defRPr>
                <a:solidFill>
                  <a:schemeClr val="tx1"/>
                </a:solidFill>
                <a:latin typeface="Arial" charset="0"/>
              </a:defRPr>
            </a:lvl2pPr>
            <a:lvl3pPr marL="1142937" indent="-228587" defTabSz="930224" eaLnBrk="0" hangingPunct="0">
              <a:defRPr>
                <a:solidFill>
                  <a:schemeClr val="tx1"/>
                </a:solidFill>
                <a:latin typeface="Arial" charset="0"/>
              </a:defRPr>
            </a:lvl3pPr>
            <a:lvl4pPr marL="1600111" indent="-228587" defTabSz="930224" eaLnBrk="0" hangingPunct="0">
              <a:defRPr>
                <a:solidFill>
                  <a:schemeClr val="tx1"/>
                </a:solidFill>
                <a:latin typeface="Arial" charset="0"/>
              </a:defRPr>
            </a:lvl4pPr>
            <a:lvl5pPr marL="2057287" indent="-228587" defTabSz="930224" eaLnBrk="0" hangingPunct="0">
              <a:defRPr>
                <a:solidFill>
                  <a:schemeClr val="tx1"/>
                </a:solidFill>
                <a:latin typeface="Arial" charset="0"/>
              </a:defRPr>
            </a:lvl5pPr>
            <a:lvl6pPr marL="2514461" indent="-228587" defTabSz="930224" eaLnBrk="0" fontAlgn="base" hangingPunct="0">
              <a:spcBef>
                <a:spcPct val="0"/>
              </a:spcBef>
              <a:spcAft>
                <a:spcPct val="0"/>
              </a:spcAft>
              <a:defRPr>
                <a:solidFill>
                  <a:schemeClr val="tx1"/>
                </a:solidFill>
                <a:latin typeface="Arial" charset="0"/>
              </a:defRPr>
            </a:lvl6pPr>
            <a:lvl7pPr marL="2971635" indent="-228587" defTabSz="930224" eaLnBrk="0" fontAlgn="base" hangingPunct="0">
              <a:spcBef>
                <a:spcPct val="0"/>
              </a:spcBef>
              <a:spcAft>
                <a:spcPct val="0"/>
              </a:spcAft>
              <a:defRPr>
                <a:solidFill>
                  <a:schemeClr val="tx1"/>
                </a:solidFill>
                <a:latin typeface="Arial" charset="0"/>
              </a:defRPr>
            </a:lvl7pPr>
            <a:lvl8pPr marL="3428811" indent="-228587" defTabSz="930224" eaLnBrk="0" fontAlgn="base" hangingPunct="0">
              <a:spcBef>
                <a:spcPct val="0"/>
              </a:spcBef>
              <a:spcAft>
                <a:spcPct val="0"/>
              </a:spcAft>
              <a:defRPr>
                <a:solidFill>
                  <a:schemeClr val="tx1"/>
                </a:solidFill>
                <a:latin typeface="Arial" charset="0"/>
              </a:defRPr>
            </a:lvl8pPr>
            <a:lvl9pPr marL="3885985" indent="-228587" defTabSz="930224" eaLnBrk="0" fontAlgn="base" hangingPunct="0">
              <a:spcBef>
                <a:spcPct val="0"/>
              </a:spcBef>
              <a:spcAft>
                <a:spcPct val="0"/>
              </a:spcAft>
              <a:defRPr>
                <a:solidFill>
                  <a:schemeClr val="tx1"/>
                </a:solidFill>
                <a:latin typeface="Arial" charset="0"/>
              </a:defRPr>
            </a:lvl9pPr>
          </a:lstStyle>
          <a:p>
            <a:pPr eaLnBrk="1" hangingPunct="1"/>
            <a:fld id="{621EDC3A-1491-48A7-A9AE-D4E4B8B17FA4}" type="slidenum">
              <a:rPr lang="en-US" smtClean="0"/>
              <a:pPr eaLnBrk="1" hangingPunct="1"/>
              <a:t>59</a:t>
            </a:fld>
            <a:endParaRPr lang="en-US" dirty="0"/>
          </a:p>
        </p:txBody>
      </p:sp>
      <p:sp>
        <p:nvSpPr>
          <p:cNvPr id="114691" name="Rectangle 2"/>
          <p:cNvSpPr>
            <a:spLocks noGrp="1" noRot="1" noChangeAspect="1" noChangeArrowheads="1" noTextEdit="1"/>
          </p:cNvSpPr>
          <p:nvPr>
            <p:ph type="sldImg"/>
          </p:nvPr>
        </p:nvSpPr>
        <p:spPr>
          <a:ln/>
        </p:spPr>
      </p:sp>
      <p:sp>
        <p:nvSpPr>
          <p:cNvPr id="114692"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lvl1pPr defTabSz="930224" eaLnBrk="0" hangingPunct="0">
              <a:defRPr>
                <a:solidFill>
                  <a:schemeClr val="tx1"/>
                </a:solidFill>
                <a:latin typeface="Arial" charset="0"/>
              </a:defRPr>
            </a:lvl1pPr>
            <a:lvl2pPr marL="742909" indent="-285734" defTabSz="930224" eaLnBrk="0" hangingPunct="0">
              <a:defRPr>
                <a:solidFill>
                  <a:schemeClr val="tx1"/>
                </a:solidFill>
                <a:latin typeface="Arial" charset="0"/>
              </a:defRPr>
            </a:lvl2pPr>
            <a:lvl3pPr marL="1142937" indent="-228587" defTabSz="930224" eaLnBrk="0" hangingPunct="0">
              <a:defRPr>
                <a:solidFill>
                  <a:schemeClr val="tx1"/>
                </a:solidFill>
                <a:latin typeface="Arial" charset="0"/>
              </a:defRPr>
            </a:lvl3pPr>
            <a:lvl4pPr marL="1600111" indent="-228587" defTabSz="930224" eaLnBrk="0" hangingPunct="0">
              <a:defRPr>
                <a:solidFill>
                  <a:schemeClr val="tx1"/>
                </a:solidFill>
                <a:latin typeface="Arial" charset="0"/>
              </a:defRPr>
            </a:lvl4pPr>
            <a:lvl5pPr marL="2057287" indent="-228587" defTabSz="930224" eaLnBrk="0" hangingPunct="0">
              <a:defRPr>
                <a:solidFill>
                  <a:schemeClr val="tx1"/>
                </a:solidFill>
                <a:latin typeface="Arial" charset="0"/>
              </a:defRPr>
            </a:lvl5pPr>
            <a:lvl6pPr marL="2514461" indent="-228587" defTabSz="930224" eaLnBrk="0" fontAlgn="base" hangingPunct="0">
              <a:spcBef>
                <a:spcPct val="0"/>
              </a:spcBef>
              <a:spcAft>
                <a:spcPct val="0"/>
              </a:spcAft>
              <a:defRPr>
                <a:solidFill>
                  <a:schemeClr val="tx1"/>
                </a:solidFill>
                <a:latin typeface="Arial" charset="0"/>
              </a:defRPr>
            </a:lvl6pPr>
            <a:lvl7pPr marL="2971635" indent="-228587" defTabSz="930224" eaLnBrk="0" fontAlgn="base" hangingPunct="0">
              <a:spcBef>
                <a:spcPct val="0"/>
              </a:spcBef>
              <a:spcAft>
                <a:spcPct val="0"/>
              </a:spcAft>
              <a:defRPr>
                <a:solidFill>
                  <a:schemeClr val="tx1"/>
                </a:solidFill>
                <a:latin typeface="Arial" charset="0"/>
              </a:defRPr>
            </a:lvl7pPr>
            <a:lvl8pPr marL="3428811" indent="-228587" defTabSz="930224" eaLnBrk="0" fontAlgn="base" hangingPunct="0">
              <a:spcBef>
                <a:spcPct val="0"/>
              </a:spcBef>
              <a:spcAft>
                <a:spcPct val="0"/>
              </a:spcAft>
              <a:defRPr>
                <a:solidFill>
                  <a:schemeClr val="tx1"/>
                </a:solidFill>
                <a:latin typeface="Arial" charset="0"/>
              </a:defRPr>
            </a:lvl8pPr>
            <a:lvl9pPr marL="3885985" indent="-228587" defTabSz="930224" eaLnBrk="0" fontAlgn="base" hangingPunct="0">
              <a:spcBef>
                <a:spcPct val="0"/>
              </a:spcBef>
              <a:spcAft>
                <a:spcPct val="0"/>
              </a:spcAft>
              <a:defRPr>
                <a:solidFill>
                  <a:schemeClr val="tx1"/>
                </a:solidFill>
                <a:latin typeface="Arial" charset="0"/>
              </a:defRPr>
            </a:lvl9pPr>
          </a:lstStyle>
          <a:p>
            <a:pPr eaLnBrk="1" hangingPunct="1"/>
            <a:fld id="{48F93F36-A005-4C7B-9762-65DAB2E35E11}" type="slidenum">
              <a:rPr lang="en-US" smtClean="0"/>
              <a:pPr eaLnBrk="1" hangingPunct="1"/>
              <a:t>60</a:t>
            </a:fld>
            <a:endParaRPr lang="en-US" dirty="0"/>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lvl1pPr defTabSz="930224" eaLnBrk="0" hangingPunct="0">
              <a:defRPr>
                <a:solidFill>
                  <a:schemeClr val="tx1"/>
                </a:solidFill>
                <a:latin typeface="Arial" charset="0"/>
              </a:defRPr>
            </a:lvl1pPr>
            <a:lvl2pPr marL="742909" indent="-285734" defTabSz="930224" eaLnBrk="0" hangingPunct="0">
              <a:defRPr>
                <a:solidFill>
                  <a:schemeClr val="tx1"/>
                </a:solidFill>
                <a:latin typeface="Arial" charset="0"/>
              </a:defRPr>
            </a:lvl2pPr>
            <a:lvl3pPr marL="1142937" indent="-228587" defTabSz="930224" eaLnBrk="0" hangingPunct="0">
              <a:defRPr>
                <a:solidFill>
                  <a:schemeClr val="tx1"/>
                </a:solidFill>
                <a:latin typeface="Arial" charset="0"/>
              </a:defRPr>
            </a:lvl3pPr>
            <a:lvl4pPr marL="1600111" indent="-228587" defTabSz="930224" eaLnBrk="0" hangingPunct="0">
              <a:defRPr>
                <a:solidFill>
                  <a:schemeClr val="tx1"/>
                </a:solidFill>
                <a:latin typeface="Arial" charset="0"/>
              </a:defRPr>
            </a:lvl4pPr>
            <a:lvl5pPr marL="2057287" indent="-228587" defTabSz="930224" eaLnBrk="0" hangingPunct="0">
              <a:defRPr>
                <a:solidFill>
                  <a:schemeClr val="tx1"/>
                </a:solidFill>
                <a:latin typeface="Arial" charset="0"/>
              </a:defRPr>
            </a:lvl5pPr>
            <a:lvl6pPr marL="2514461" indent="-228587" defTabSz="930224" eaLnBrk="0" fontAlgn="base" hangingPunct="0">
              <a:spcBef>
                <a:spcPct val="0"/>
              </a:spcBef>
              <a:spcAft>
                <a:spcPct val="0"/>
              </a:spcAft>
              <a:defRPr>
                <a:solidFill>
                  <a:schemeClr val="tx1"/>
                </a:solidFill>
                <a:latin typeface="Arial" charset="0"/>
              </a:defRPr>
            </a:lvl6pPr>
            <a:lvl7pPr marL="2971635" indent="-228587" defTabSz="930224" eaLnBrk="0" fontAlgn="base" hangingPunct="0">
              <a:spcBef>
                <a:spcPct val="0"/>
              </a:spcBef>
              <a:spcAft>
                <a:spcPct val="0"/>
              </a:spcAft>
              <a:defRPr>
                <a:solidFill>
                  <a:schemeClr val="tx1"/>
                </a:solidFill>
                <a:latin typeface="Arial" charset="0"/>
              </a:defRPr>
            </a:lvl7pPr>
            <a:lvl8pPr marL="3428811" indent="-228587" defTabSz="930224" eaLnBrk="0" fontAlgn="base" hangingPunct="0">
              <a:spcBef>
                <a:spcPct val="0"/>
              </a:spcBef>
              <a:spcAft>
                <a:spcPct val="0"/>
              </a:spcAft>
              <a:defRPr>
                <a:solidFill>
                  <a:schemeClr val="tx1"/>
                </a:solidFill>
                <a:latin typeface="Arial" charset="0"/>
              </a:defRPr>
            </a:lvl8pPr>
            <a:lvl9pPr marL="3885985" indent="-228587" defTabSz="930224" eaLnBrk="0" fontAlgn="base" hangingPunct="0">
              <a:spcBef>
                <a:spcPct val="0"/>
              </a:spcBef>
              <a:spcAft>
                <a:spcPct val="0"/>
              </a:spcAft>
              <a:defRPr>
                <a:solidFill>
                  <a:schemeClr val="tx1"/>
                </a:solidFill>
                <a:latin typeface="Arial" charset="0"/>
              </a:defRPr>
            </a:lvl9pPr>
          </a:lstStyle>
          <a:p>
            <a:pPr eaLnBrk="1" hangingPunct="1"/>
            <a:fld id="{9E48363E-C55A-40A4-8BA1-49A78A807E44}" type="slidenum">
              <a:rPr lang="en-US" smtClean="0"/>
              <a:pPr eaLnBrk="1" hangingPunct="1"/>
              <a:t>61</a:t>
            </a:fld>
            <a:endParaRPr lang="en-US" dirty="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lvl1pPr defTabSz="930224" eaLnBrk="0" hangingPunct="0">
              <a:defRPr>
                <a:solidFill>
                  <a:schemeClr val="tx1"/>
                </a:solidFill>
                <a:latin typeface="Arial" charset="0"/>
              </a:defRPr>
            </a:lvl1pPr>
            <a:lvl2pPr marL="742909" indent="-285734" defTabSz="930224" eaLnBrk="0" hangingPunct="0">
              <a:defRPr>
                <a:solidFill>
                  <a:schemeClr val="tx1"/>
                </a:solidFill>
                <a:latin typeface="Arial" charset="0"/>
              </a:defRPr>
            </a:lvl2pPr>
            <a:lvl3pPr marL="1142937" indent="-228587" defTabSz="930224" eaLnBrk="0" hangingPunct="0">
              <a:defRPr>
                <a:solidFill>
                  <a:schemeClr val="tx1"/>
                </a:solidFill>
                <a:latin typeface="Arial" charset="0"/>
              </a:defRPr>
            </a:lvl3pPr>
            <a:lvl4pPr marL="1600111" indent="-228587" defTabSz="930224" eaLnBrk="0" hangingPunct="0">
              <a:defRPr>
                <a:solidFill>
                  <a:schemeClr val="tx1"/>
                </a:solidFill>
                <a:latin typeface="Arial" charset="0"/>
              </a:defRPr>
            </a:lvl4pPr>
            <a:lvl5pPr marL="2057287" indent="-228587" defTabSz="930224" eaLnBrk="0" hangingPunct="0">
              <a:defRPr>
                <a:solidFill>
                  <a:schemeClr val="tx1"/>
                </a:solidFill>
                <a:latin typeface="Arial" charset="0"/>
              </a:defRPr>
            </a:lvl5pPr>
            <a:lvl6pPr marL="2514461" indent="-228587" defTabSz="930224" eaLnBrk="0" fontAlgn="base" hangingPunct="0">
              <a:spcBef>
                <a:spcPct val="0"/>
              </a:spcBef>
              <a:spcAft>
                <a:spcPct val="0"/>
              </a:spcAft>
              <a:defRPr>
                <a:solidFill>
                  <a:schemeClr val="tx1"/>
                </a:solidFill>
                <a:latin typeface="Arial" charset="0"/>
              </a:defRPr>
            </a:lvl6pPr>
            <a:lvl7pPr marL="2971635" indent="-228587" defTabSz="930224" eaLnBrk="0" fontAlgn="base" hangingPunct="0">
              <a:spcBef>
                <a:spcPct val="0"/>
              </a:spcBef>
              <a:spcAft>
                <a:spcPct val="0"/>
              </a:spcAft>
              <a:defRPr>
                <a:solidFill>
                  <a:schemeClr val="tx1"/>
                </a:solidFill>
                <a:latin typeface="Arial" charset="0"/>
              </a:defRPr>
            </a:lvl7pPr>
            <a:lvl8pPr marL="3428811" indent="-228587" defTabSz="930224" eaLnBrk="0" fontAlgn="base" hangingPunct="0">
              <a:spcBef>
                <a:spcPct val="0"/>
              </a:spcBef>
              <a:spcAft>
                <a:spcPct val="0"/>
              </a:spcAft>
              <a:defRPr>
                <a:solidFill>
                  <a:schemeClr val="tx1"/>
                </a:solidFill>
                <a:latin typeface="Arial" charset="0"/>
              </a:defRPr>
            </a:lvl8pPr>
            <a:lvl9pPr marL="3885985" indent="-228587" defTabSz="930224" eaLnBrk="0" fontAlgn="base" hangingPunct="0">
              <a:spcBef>
                <a:spcPct val="0"/>
              </a:spcBef>
              <a:spcAft>
                <a:spcPct val="0"/>
              </a:spcAft>
              <a:defRPr>
                <a:solidFill>
                  <a:schemeClr val="tx1"/>
                </a:solidFill>
                <a:latin typeface="Arial" charset="0"/>
              </a:defRPr>
            </a:lvl9pPr>
          </a:lstStyle>
          <a:p>
            <a:pPr eaLnBrk="1" hangingPunct="1"/>
            <a:fld id="{EA981274-7761-4B92-8FF6-AF2398D1A4BA}" type="slidenum">
              <a:rPr lang="en-US" smtClean="0"/>
              <a:pPr eaLnBrk="1" hangingPunct="1"/>
              <a:t>62</a:t>
            </a:fld>
            <a:endParaRPr lang="en-US" dirty="0"/>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p:spPr>
        <p:txBody>
          <a:bodyPr/>
          <a:lstStyle>
            <a:lvl1pPr defTabSz="930224" eaLnBrk="0" hangingPunct="0">
              <a:defRPr>
                <a:solidFill>
                  <a:schemeClr val="tx1"/>
                </a:solidFill>
                <a:latin typeface="Arial" charset="0"/>
              </a:defRPr>
            </a:lvl1pPr>
            <a:lvl2pPr marL="742909" indent="-285734" defTabSz="930224" eaLnBrk="0" hangingPunct="0">
              <a:defRPr>
                <a:solidFill>
                  <a:schemeClr val="tx1"/>
                </a:solidFill>
                <a:latin typeface="Arial" charset="0"/>
              </a:defRPr>
            </a:lvl2pPr>
            <a:lvl3pPr marL="1142937" indent="-228587" defTabSz="930224" eaLnBrk="0" hangingPunct="0">
              <a:defRPr>
                <a:solidFill>
                  <a:schemeClr val="tx1"/>
                </a:solidFill>
                <a:latin typeface="Arial" charset="0"/>
              </a:defRPr>
            </a:lvl3pPr>
            <a:lvl4pPr marL="1600111" indent="-228587" defTabSz="930224" eaLnBrk="0" hangingPunct="0">
              <a:defRPr>
                <a:solidFill>
                  <a:schemeClr val="tx1"/>
                </a:solidFill>
                <a:latin typeface="Arial" charset="0"/>
              </a:defRPr>
            </a:lvl4pPr>
            <a:lvl5pPr marL="2057287" indent="-228587" defTabSz="930224" eaLnBrk="0" hangingPunct="0">
              <a:defRPr>
                <a:solidFill>
                  <a:schemeClr val="tx1"/>
                </a:solidFill>
                <a:latin typeface="Arial" charset="0"/>
              </a:defRPr>
            </a:lvl5pPr>
            <a:lvl6pPr marL="2514461" indent="-228587" defTabSz="930224" eaLnBrk="0" fontAlgn="base" hangingPunct="0">
              <a:spcBef>
                <a:spcPct val="0"/>
              </a:spcBef>
              <a:spcAft>
                <a:spcPct val="0"/>
              </a:spcAft>
              <a:defRPr>
                <a:solidFill>
                  <a:schemeClr val="tx1"/>
                </a:solidFill>
                <a:latin typeface="Arial" charset="0"/>
              </a:defRPr>
            </a:lvl6pPr>
            <a:lvl7pPr marL="2971635" indent="-228587" defTabSz="930224" eaLnBrk="0" fontAlgn="base" hangingPunct="0">
              <a:spcBef>
                <a:spcPct val="0"/>
              </a:spcBef>
              <a:spcAft>
                <a:spcPct val="0"/>
              </a:spcAft>
              <a:defRPr>
                <a:solidFill>
                  <a:schemeClr val="tx1"/>
                </a:solidFill>
                <a:latin typeface="Arial" charset="0"/>
              </a:defRPr>
            </a:lvl7pPr>
            <a:lvl8pPr marL="3428811" indent="-228587" defTabSz="930224" eaLnBrk="0" fontAlgn="base" hangingPunct="0">
              <a:spcBef>
                <a:spcPct val="0"/>
              </a:spcBef>
              <a:spcAft>
                <a:spcPct val="0"/>
              </a:spcAft>
              <a:defRPr>
                <a:solidFill>
                  <a:schemeClr val="tx1"/>
                </a:solidFill>
                <a:latin typeface="Arial" charset="0"/>
              </a:defRPr>
            </a:lvl8pPr>
            <a:lvl9pPr marL="3885985" indent="-228587" defTabSz="930224" eaLnBrk="0" fontAlgn="base" hangingPunct="0">
              <a:spcBef>
                <a:spcPct val="0"/>
              </a:spcBef>
              <a:spcAft>
                <a:spcPct val="0"/>
              </a:spcAft>
              <a:defRPr>
                <a:solidFill>
                  <a:schemeClr val="tx1"/>
                </a:solidFill>
                <a:latin typeface="Arial" charset="0"/>
              </a:defRPr>
            </a:lvl9pPr>
          </a:lstStyle>
          <a:p>
            <a:pPr eaLnBrk="1" hangingPunct="1"/>
            <a:fld id="{F4EFF957-6F0B-4F68-9CE3-247FE0A93848}" type="slidenum">
              <a:rPr lang="en-US" smtClean="0"/>
              <a:pPr eaLnBrk="1" hangingPunct="1"/>
              <a:t>63</a:t>
            </a:fld>
            <a:endParaRPr lang="en-US" dirty="0"/>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lvl1pPr defTabSz="930224" eaLnBrk="0" hangingPunct="0">
              <a:defRPr>
                <a:solidFill>
                  <a:schemeClr val="tx1"/>
                </a:solidFill>
                <a:latin typeface="Arial" charset="0"/>
              </a:defRPr>
            </a:lvl1pPr>
            <a:lvl2pPr marL="742909" indent="-285734" defTabSz="930224" eaLnBrk="0" hangingPunct="0">
              <a:defRPr>
                <a:solidFill>
                  <a:schemeClr val="tx1"/>
                </a:solidFill>
                <a:latin typeface="Arial" charset="0"/>
              </a:defRPr>
            </a:lvl2pPr>
            <a:lvl3pPr marL="1142937" indent="-228587" defTabSz="930224" eaLnBrk="0" hangingPunct="0">
              <a:defRPr>
                <a:solidFill>
                  <a:schemeClr val="tx1"/>
                </a:solidFill>
                <a:latin typeface="Arial" charset="0"/>
              </a:defRPr>
            </a:lvl3pPr>
            <a:lvl4pPr marL="1600111" indent="-228587" defTabSz="930224" eaLnBrk="0" hangingPunct="0">
              <a:defRPr>
                <a:solidFill>
                  <a:schemeClr val="tx1"/>
                </a:solidFill>
                <a:latin typeface="Arial" charset="0"/>
              </a:defRPr>
            </a:lvl4pPr>
            <a:lvl5pPr marL="2057287" indent="-228587" defTabSz="930224" eaLnBrk="0" hangingPunct="0">
              <a:defRPr>
                <a:solidFill>
                  <a:schemeClr val="tx1"/>
                </a:solidFill>
                <a:latin typeface="Arial" charset="0"/>
              </a:defRPr>
            </a:lvl5pPr>
            <a:lvl6pPr marL="2514461" indent="-228587" defTabSz="930224" eaLnBrk="0" fontAlgn="base" hangingPunct="0">
              <a:spcBef>
                <a:spcPct val="0"/>
              </a:spcBef>
              <a:spcAft>
                <a:spcPct val="0"/>
              </a:spcAft>
              <a:defRPr>
                <a:solidFill>
                  <a:schemeClr val="tx1"/>
                </a:solidFill>
                <a:latin typeface="Arial" charset="0"/>
              </a:defRPr>
            </a:lvl6pPr>
            <a:lvl7pPr marL="2971635" indent="-228587" defTabSz="930224" eaLnBrk="0" fontAlgn="base" hangingPunct="0">
              <a:spcBef>
                <a:spcPct val="0"/>
              </a:spcBef>
              <a:spcAft>
                <a:spcPct val="0"/>
              </a:spcAft>
              <a:defRPr>
                <a:solidFill>
                  <a:schemeClr val="tx1"/>
                </a:solidFill>
                <a:latin typeface="Arial" charset="0"/>
              </a:defRPr>
            </a:lvl7pPr>
            <a:lvl8pPr marL="3428811" indent="-228587" defTabSz="930224" eaLnBrk="0" fontAlgn="base" hangingPunct="0">
              <a:spcBef>
                <a:spcPct val="0"/>
              </a:spcBef>
              <a:spcAft>
                <a:spcPct val="0"/>
              </a:spcAft>
              <a:defRPr>
                <a:solidFill>
                  <a:schemeClr val="tx1"/>
                </a:solidFill>
                <a:latin typeface="Arial" charset="0"/>
              </a:defRPr>
            </a:lvl8pPr>
            <a:lvl9pPr marL="3885985" indent="-228587" defTabSz="930224" eaLnBrk="0" fontAlgn="base" hangingPunct="0">
              <a:spcBef>
                <a:spcPct val="0"/>
              </a:spcBef>
              <a:spcAft>
                <a:spcPct val="0"/>
              </a:spcAft>
              <a:defRPr>
                <a:solidFill>
                  <a:schemeClr val="tx1"/>
                </a:solidFill>
                <a:latin typeface="Arial" charset="0"/>
              </a:defRPr>
            </a:lvl9pPr>
          </a:lstStyle>
          <a:p>
            <a:pPr eaLnBrk="1" hangingPunct="1"/>
            <a:fld id="{78C06937-C2FB-44AC-89A7-8D8392FC073F}" type="slidenum">
              <a:rPr lang="en-US" smtClean="0"/>
              <a:pPr eaLnBrk="1" hangingPunct="1"/>
              <a:t>64</a:t>
            </a:fld>
            <a:endParaRPr lang="en-US" dirty="0"/>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lvl1pPr defTabSz="930224" eaLnBrk="0" hangingPunct="0">
              <a:defRPr>
                <a:solidFill>
                  <a:schemeClr val="tx1"/>
                </a:solidFill>
                <a:latin typeface="Arial" charset="0"/>
              </a:defRPr>
            </a:lvl1pPr>
            <a:lvl2pPr marL="742909" indent="-285734" defTabSz="930224" eaLnBrk="0" hangingPunct="0">
              <a:defRPr>
                <a:solidFill>
                  <a:schemeClr val="tx1"/>
                </a:solidFill>
                <a:latin typeface="Arial" charset="0"/>
              </a:defRPr>
            </a:lvl2pPr>
            <a:lvl3pPr marL="1142937" indent="-228587" defTabSz="930224" eaLnBrk="0" hangingPunct="0">
              <a:defRPr>
                <a:solidFill>
                  <a:schemeClr val="tx1"/>
                </a:solidFill>
                <a:latin typeface="Arial" charset="0"/>
              </a:defRPr>
            </a:lvl3pPr>
            <a:lvl4pPr marL="1600111" indent="-228587" defTabSz="930224" eaLnBrk="0" hangingPunct="0">
              <a:defRPr>
                <a:solidFill>
                  <a:schemeClr val="tx1"/>
                </a:solidFill>
                <a:latin typeface="Arial" charset="0"/>
              </a:defRPr>
            </a:lvl4pPr>
            <a:lvl5pPr marL="2057287" indent="-228587" defTabSz="930224" eaLnBrk="0" hangingPunct="0">
              <a:defRPr>
                <a:solidFill>
                  <a:schemeClr val="tx1"/>
                </a:solidFill>
                <a:latin typeface="Arial" charset="0"/>
              </a:defRPr>
            </a:lvl5pPr>
            <a:lvl6pPr marL="2514461" indent="-228587" defTabSz="930224" eaLnBrk="0" fontAlgn="base" hangingPunct="0">
              <a:spcBef>
                <a:spcPct val="0"/>
              </a:spcBef>
              <a:spcAft>
                <a:spcPct val="0"/>
              </a:spcAft>
              <a:defRPr>
                <a:solidFill>
                  <a:schemeClr val="tx1"/>
                </a:solidFill>
                <a:latin typeface="Arial" charset="0"/>
              </a:defRPr>
            </a:lvl6pPr>
            <a:lvl7pPr marL="2971635" indent="-228587" defTabSz="930224" eaLnBrk="0" fontAlgn="base" hangingPunct="0">
              <a:spcBef>
                <a:spcPct val="0"/>
              </a:spcBef>
              <a:spcAft>
                <a:spcPct val="0"/>
              </a:spcAft>
              <a:defRPr>
                <a:solidFill>
                  <a:schemeClr val="tx1"/>
                </a:solidFill>
                <a:latin typeface="Arial" charset="0"/>
              </a:defRPr>
            </a:lvl7pPr>
            <a:lvl8pPr marL="3428811" indent="-228587" defTabSz="930224" eaLnBrk="0" fontAlgn="base" hangingPunct="0">
              <a:spcBef>
                <a:spcPct val="0"/>
              </a:spcBef>
              <a:spcAft>
                <a:spcPct val="0"/>
              </a:spcAft>
              <a:defRPr>
                <a:solidFill>
                  <a:schemeClr val="tx1"/>
                </a:solidFill>
                <a:latin typeface="Arial" charset="0"/>
              </a:defRPr>
            </a:lvl8pPr>
            <a:lvl9pPr marL="3885985" indent="-228587" defTabSz="930224" eaLnBrk="0" fontAlgn="base" hangingPunct="0">
              <a:spcBef>
                <a:spcPct val="0"/>
              </a:spcBef>
              <a:spcAft>
                <a:spcPct val="0"/>
              </a:spcAft>
              <a:defRPr>
                <a:solidFill>
                  <a:schemeClr val="tx1"/>
                </a:solidFill>
                <a:latin typeface="Arial" charset="0"/>
              </a:defRPr>
            </a:lvl9pPr>
          </a:lstStyle>
          <a:p>
            <a:pPr eaLnBrk="1" hangingPunct="1"/>
            <a:fld id="{6FEDA79B-9729-468C-A9E8-253D86B2D12F}" type="slidenum">
              <a:rPr lang="en-US" smtClean="0"/>
              <a:pPr eaLnBrk="1" hangingPunct="1"/>
              <a:t>65</a:t>
            </a:fld>
            <a:endParaRPr lang="en-US" dirty="0"/>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defTabSz="930224" eaLnBrk="0" hangingPunct="0">
              <a:defRPr>
                <a:solidFill>
                  <a:schemeClr val="tx1"/>
                </a:solidFill>
                <a:latin typeface="Arial" charset="0"/>
              </a:defRPr>
            </a:lvl1pPr>
            <a:lvl2pPr marL="742909" indent="-285734" defTabSz="930224" eaLnBrk="0" hangingPunct="0">
              <a:defRPr>
                <a:solidFill>
                  <a:schemeClr val="tx1"/>
                </a:solidFill>
                <a:latin typeface="Arial" charset="0"/>
              </a:defRPr>
            </a:lvl2pPr>
            <a:lvl3pPr marL="1142937" indent="-228587" defTabSz="930224" eaLnBrk="0" hangingPunct="0">
              <a:defRPr>
                <a:solidFill>
                  <a:schemeClr val="tx1"/>
                </a:solidFill>
                <a:latin typeface="Arial" charset="0"/>
              </a:defRPr>
            </a:lvl3pPr>
            <a:lvl4pPr marL="1600111" indent="-228587" defTabSz="930224" eaLnBrk="0" hangingPunct="0">
              <a:defRPr>
                <a:solidFill>
                  <a:schemeClr val="tx1"/>
                </a:solidFill>
                <a:latin typeface="Arial" charset="0"/>
              </a:defRPr>
            </a:lvl4pPr>
            <a:lvl5pPr marL="2057287" indent="-228587" defTabSz="930224" eaLnBrk="0" hangingPunct="0">
              <a:defRPr>
                <a:solidFill>
                  <a:schemeClr val="tx1"/>
                </a:solidFill>
                <a:latin typeface="Arial" charset="0"/>
              </a:defRPr>
            </a:lvl5pPr>
            <a:lvl6pPr marL="2514461" indent="-228587" defTabSz="930224" eaLnBrk="0" fontAlgn="base" hangingPunct="0">
              <a:spcBef>
                <a:spcPct val="0"/>
              </a:spcBef>
              <a:spcAft>
                <a:spcPct val="0"/>
              </a:spcAft>
              <a:defRPr>
                <a:solidFill>
                  <a:schemeClr val="tx1"/>
                </a:solidFill>
                <a:latin typeface="Arial" charset="0"/>
              </a:defRPr>
            </a:lvl6pPr>
            <a:lvl7pPr marL="2971635" indent="-228587" defTabSz="930224" eaLnBrk="0" fontAlgn="base" hangingPunct="0">
              <a:spcBef>
                <a:spcPct val="0"/>
              </a:spcBef>
              <a:spcAft>
                <a:spcPct val="0"/>
              </a:spcAft>
              <a:defRPr>
                <a:solidFill>
                  <a:schemeClr val="tx1"/>
                </a:solidFill>
                <a:latin typeface="Arial" charset="0"/>
              </a:defRPr>
            </a:lvl7pPr>
            <a:lvl8pPr marL="3428811" indent="-228587" defTabSz="930224" eaLnBrk="0" fontAlgn="base" hangingPunct="0">
              <a:spcBef>
                <a:spcPct val="0"/>
              </a:spcBef>
              <a:spcAft>
                <a:spcPct val="0"/>
              </a:spcAft>
              <a:defRPr>
                <a:solidFill>
                  <a:schemeClr val="tx1"/>
                </a:solidFill>
                <a:latin typeface="Arial" charset="0"/>
              </a:defRPr>
            </a:lvl8pPr>
            <a:lvl9pPr marL="3885985" indent="-228587" defTabSz="930224" eaLnBrk="0" fontAlgn="base" hangingPunct="0">
              <a:spcBef>
                <a:spcPct val="0"/>
              </a:spcBef>
              <a:spcAft>
                <a:spcPct val="0"/>
              </a:spcAft>
              <a:defRPr>
                <a:solidFill>
                  <a:schemeClr val="tx1"/>
                </a:solidFill>
                <a:latin typeface="Arial" charset="0"/>
              </a:defRPr>
            </a:lvl9pPr>
          </a:lstStyle>
          <a:p>
            <a:pPr eaLnBrk="1" hangingPunct="1"/>
            <a:fld id="{B2F43957-0442-4002-BFB0-4F7E5F94358F}" type="slidenum">
              <a:rPr lang="en-US" smtClean="0"/>
              <a:pPr eaLnBrk="1" hangingPunct="1"/>
              <a:t>6</a:t>
            </a:fld>
            <a:endParaRPr lang="en-US" dirty="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lvl1pPr defTabSz="930224" eaLnBrk="0" hangingPunct="0">
              <a:defRPr>
                <a:solidFill>
                  <a:schemeClr val="tx1"/>
                </a:solidFill>
                <a:latin typeface="Arial" charset="0"/>
              </a:defRPr>
            </a:lvl1pPr>
            <a:lvl2pPr marL="742909" indent="-285734" defTabSz="930224" eaLnBrk="0" hangingPunct="0">
              <a:defRPr>
                <a:solidFill>
                  <a:schemeClr val="tx1"/>
                </a:solidFill>
                <a:latin typeface="Arial" charset="0"/>
              </a:defRPr>
            </a:lvl2pPr>
            <a:lvl3pPr marL="1142937" indent="-228587" defTabSz="930224" eaLnBrk="0" hangingPunct="0">
              <a:defRPr>
                <a:solidFill>
                  <a:schemeClr val="tx1"/>
                </a:solidFill>
                <a:latin typeface="Arial" charset="0"/>
              </a:defRPr>
            </a:lvl3pPr>
            <a:lvl4pPr marL="1600111" indent="-228587" defTabSz="930224" eaLnBrk="0" hangingPunct="0">
              <a:defRPr>
                <a:solidFill>
                  <a:schemeClr val="tx1"/>
                </a:solidFill>
                <a:latin typeface="Arial" charset="0"/>
              </a:defRPr>
            </a:lvl4pPr>
            <a:lvl5pPr marL="2057287" indent="-228587" defTabSz="930224" eaLnBrk="0" hangingPunct="0">
              <a:defRPr>
                <a:solidFill>
                  <a:schemeClr val="tx1"/>
                </a:solidFill>
                <a:latin typeface="Arial" charset="0"/>
              </a:defRPr>
            </a:lvl5pPr>
            <a:lvl6pPr marL="2514461" indent="-228587" defTabSz="930224" eaLnBrk="0" fontAlgn="base" hangingPunct="0">
              <a:spcBef>
                <a:spcPct val="0"/>
              </a:spcBef>
              <a:spcAft>
                <a:spcPct val="0"/>
              </a:spcAft>
              <a:defRPr>
                <a:solidFill>
                  <a:schemeClr val="tx1"/>
                </a:solidFill>
                <a:latin typeface="Arial" charset="0"/>
              </a:defRPr>
            </a:lvl6pPr>
            <a:lvl7pPr marL="2971635" indent="-228587" defTabSz="930224" eaLnBrk="0" fontAlgn="base" hangingPunct="0">
              <a:spcBef>
                <a:spcPct val="0"/>
              </a:spcBef>
              <a:spcAft>
                <a:spcPct val="0"/>
              </a:spcAft>
              <a:defRPr>
                <a:solidFill>
                  <a:schemeClr val="tx1"/>
                </a:solidFill>
                <a:latin typeface="Arial" charset="0"/>
              </a:defRPr>
            </a:lvl7pPr>
            <a:lvl8pPr marL="3428811" indent="-228587" defTabSz="930224" eaLnBrk="0" fontAlgn="base" hangingPunct="0">
              <a:spcBef>
                <a:spcPct val="0"/>
              </a:spcBef>
              <a:spcAft>
                <a:spcPct val="0"/>
              </a:spcAft>
              <a:defRPr>
                <a:solidFill>
                  <a:schemeClr val="tx1"/>
                </a:solidFill>
                <a:latin typeface="Arial" charset="0"/>
              </a:defRPr>
            </a:lvl8pPr>
            <a:lvl9pPr marL="3885985" indent="-228587" defTabSz="930224" eaLnBrk="0" fontAlgn="base" hangingPunct="0">
              <a:spcBef>
                <a:spcPct val="0"/>
              </a:spcBef>
              <a:spcAft>
                <a:spcPct val="0"/>
              </a:spcAft>
              <a:defRPr>
                <a:solidFill>
                  <a:schemeClr val="tx1"/>
                </a:solidFill>
                <a:latin typeface="Arial" charset="0"/>
              </a:defRPr>
            </a:lvl9pPr>
          </a:lstStyle>
          <a:p>
            <a:pPr eaLnBrk="1" hangingPunct="1"/>
            <a:fld id="{9FBFE3C2-B530-40CD-A3E3-F32B29694EB0}" type="slidenum">
              <a:rPr lang="en-US" smtClean="0"/>
              <a:pPr eaLnBrk="1" hangingPunct="1"/>
              <a:t>66</a:t>
            </a:fld>
            <a:endParaRPr lang="en-US" dirty="0"/>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lvl1pPr defTabSz="930224" eaLnBrk="0" hangingPunct="0">
              <a:defRPr>
                <a:solidFill>
                  <a:schemeClr val="tx1"/>
                </a:solidFill>
                <a:latin typeface="Arial" charset="0"/>
              </a:defRPr>
            </a:lvl1pPr>
            <a:lvl2pPr marL="742909" indent="-285734" defTabSz="930224" eaLnBrk="0" hangingPunct="0">
              <a:defRPr>
                <a:solidFill>
                  <a:schemeClr val="tx1"/>
                </a:solidFill>
                <a:latin typeface="Arial" charset="0"/>
              </a:defRPr>
            </a:lvl2pPr>
            <a:lvl3pPr marL="1142937" indent="-228587" defTabSz="930224" eaLnBrk="0" hangingPunct="0">
              <a:defRPr>
                <a:solidFill>
                  <a:schemeClr val="tx1"/>
                </a:solidFill>
                <a:latin typeface="Arial" charset="0"/>
              </a:defRPr>
            </a:lvl3pPr>
            <a:lvl4pPr marL="1600111" indent="-228587" defTabSz="930224" eaLnBrk="0" hangingPunct="0">
              <a:defRPr>
                <a:solidFill>
                  <a:schemeClr val="tx1"/>
                </a:solidFill>
                <a:latin typeface="Arial" charset="0"/>
              </a:defRPr>
            </a:lvl4pPr>
            <a:lvl5pPr marL="2057287" indent="-228587" defTabSz="930224" eaLnBrk="0" hangingPunct="0">
              <a:defRPr>
                <a:solidFill>
                  <a:schemeClr val="tx1"/>
                </a:solidFill>
                <a:latin typeface="Arial" charset="0"/>
              </a:defRPr>
            </a:lvl5pPr>
            <a:lvl6pPr marL="2514461" indent="-228587" defTabSz="930224" eaLnBrk="0" fontAlgn="base" hangingPunct="0">
              <a:spcBef>
                <a:spcPct val="0"/>
              </a:spcBef>
              <a:spcAft>
                <a:spcPct val="0"/>
              </a:spcAft>
              <a:defRPr>
                <a:solidFill>
                  <a:schemeClr val="tx1"/>
                </a:solidFill>
                <a:latin typeface="Arial" charset="0"/>
              </a:defRPr>
            </a:lvl6pPr>
            <a:lvl7pPr marL="2971635" indent="-228587" defTabSz="930224" eaLnBrk="0" fontAlgn="base" hangingPunct="0">
              <a:spcBef>
                <a:spcPct val="0"/>
              </a:spcBef>
              <a:spcAft>
                <a:spcPct val="0"/>
              </a:spcAft>
              <a:defRPr>
                <a:solidFill>
                  <a:schemeClr val="tx1"/>
                </a:solidFill>
                <a:latin typeface="Arial" charset="0"/>
              </a:defRPr>
            </a:lvl7pPr>
            <a:lvl8pPr marL="3428811" indent="-228587" defTabSz="930224" eaLnBrk="0" fontAlgn="base" hangingPunct="0">
              <a:spcBef>
                <a:spcPct val="0"/>
              </a:spcBef>
              <a:spcAft>
                <a:spcPct val="0"/>
              </a:spcAft>
              <a:defRPr>
                <a:solidFill>
                  <a:schemeClr val="tx1"/>
                </a:solidFill>
                <a:latin typeface="Arial" charset="0"/>
              </a:defRPr>
            </a:lvl8pPr>
            <a:lvl9pPr marL="3885985" indent="-228587" defTabSz="930224" eaLnBrk="0" fontAlgn="base" hangingPunct="0">
              <a:spcBef>
                <a:spcPct val="0"/>
              </a:spcBef>
              <a:spcAft>
                <a:spcPct val="0"/>
              </a:spcAft>
              <a:defRPr>
                <a:solidFill>
                  <a:schemeClr val="tx1"/>
                </a:solidFill>
                <a:latin typeface="Arial" charset="0"/>
              </a:defRPr>
            </a:lvl9pPr>
          </a:lstStyle>
          <a:p>
            <a:pPr eaLnBrk="1" hangingPunct="1"/>
            <a:fld id="{0942EA90-2973-44E8-9845-C9A636CC9328}" type="slidenum">
              <a:rPr lang="en-US" smtClean="0"/>
              <a:pPr eaLnBrk="1" hangingPunct="1"/>
              <a:t>67</a:t>
            </a:fld>
            <a:endParaRPr lang="en-US" dirty="0"/>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lvl1pPr defTabSz="930224" eaLnBrk="0" hangingPunct="0">
              <a:defRPr>
                <a:solidFill>
                  <a:schemeClr val="tx1"/>
                </a:solidFill>
                <a:latin typeface="Arial" charset="0"/>
              </a:defRPr>
            </a:lvl1pPr>
            <a:lvl2pPr marL="742909" indent="-285734" defTabSz="930224" eaLnBrk="0" hangingPunct="0">
              <a:defRPr>
                <a:solidFill>
                  <a:schemeClr val="tx1"/>
                </a:solidFill>
                <a:latin typeface="Arial" charset="0"/>
              </a:defRPr>
            </a:lvl2pPr>
            <a:lvl3pPr marL="1142937" indent="-228587" defTabSz="930224" eaLnBrk="0" hangingPunct="0">
              <a:defRPr>
                <a:solidFill>
                  <a:schemeClr val="tx1"/>
                </a:solidFill>
                <a:latin typeface="Arial" charset="0"/>
              </a:defRPr>
            </a:lvl3pPr>
            <a:lvl4pPr marL="1600111" indent="-228587" defTabSz="930224" eaLnBrk="0" hangingPunct="0">
              <a:defRPr>
                <a:solidFill>
                  <a:schemeClr val="tx1"/>
                </a:solidFill>
                <a:latin typeface="Arial" charset="0"/>
              </a:defRPr>
            </a:lvl4pPr>
            <a:lvl5pPr marL="2057287" indent="-228587" defTabSz="930224" eaLnBrk="0" hangingPunct="0">
              <a:defRPr>
                <a:solidFill>
                  <a:schemeClr val="tx1"/>
                </a:solidFill>
                <a:latin typeface="Arial" charset="0"/>
              </a:defRPr>
            </a:lvl5pPr>
            <a:lvl6pPr marL="2514461" indent="-228587" defTabSz="930224" eaLnBrk="0" fontAlgn="base" hangingPunct="0">
              <a:spcBef>
                <a:spcPct val="0"/>
              </a:spcBef>
              <a:spcAft>
                <a:spcPct val="0"/>
              </a:spcAft>
              <a:defRPr>
                <a:solidFill>
                  <a:schemeClr val="tx1"/>
                </a:solidFill>
                <a:latin typeface="Arial" charset="0"/>
              </a:defRPr>
            </a:lvl6pPr>
            <a:lvl7pPr marL="2971635" indent="-228587" defTabSz="930224" eaLnBrk="0" fontAlgn="base" hangingPunct="0">
              <a:spcBef>
                <a:spcPct val="0"/>
              </a:spcBef>
              <a:spcAft>
                <a:spcPct val="0"/>
              </a:spcAft>
              <a:defRPr>
                <a:solidFill>
                  <a:schemeClr val="tx1"/>
                </a:solidFill>
                <a:latin typeface="Arial" charset="0"/>
              </a:defRPr>
            </a:lvl7pPr>
            <a:lvl8pPr marL="3428811" indent="-228587" defTabSz="930224" eaLnBrk="0" fontAlgn="base" hangingPunct="0">
              <a:spcBef>
                <a:spcPct val="0"/>
              </a:spcBef>
              <a:spcAft>
                <a:spcPct val="0"/>
              </a:spcAft>
              <a:defRPr>
                <a:solidFill>
                  <a:schemeClr val="tx1"/>
                </a:solidFill>
                <a:latin typeface="Arial" charset="0"/>
              </a:defRPr>
            </a:lvl8pPr>
            <a:lvl9pPr marL="3885985" indent="-228587" defTabSz="930224" eaLnBrk="0" fontAlgn="base" hangingPunct="0">
              <a:spcBef>
                <a:spcPct val="0"/>
              </a:spcBef>
              <a:spcAft>
                <a:spcPct val="0"/>
              </a:spcAft>
              <a:defRPr>
                <a:solidFill>
                  <a:schemeClr val="tx1"/>
                </a:solidFill>
                <a:latin typeface="Arial" charset="0"/>
              </a:defRPr>
            </a:lvl9pPr>
          </a:lstStyle>
          <a:p>
            <a:pPr eaLnBrk="1" hangingPunct="1"/>
            <a:fld id="{6C747CE6-ACAD-4ADA-AD0A-F091B4B6237E}" type="slidenum">
              <a:rPr lang="en-US" smtClean="0"/>
              <a:pPr eaLnBrk="1" hangingPunct="1"/>
              <a:t>68</a:t>
            </a:fld>
            <a:endParaRPr lang="en-US" dirty="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lvl1pPr defTabSz="930224" eaLnBrk="0" hangingPunct="0">
              <a:defRPr>
                <a:solidFill>
                  <a:schemeClr val="tx1"/>
                </a:solidFill>
                <a:latin typeface="Arial" charset="0"/>
              </a:defRPr>
            </a:lvl1pPr>
            <a:lvl2pPr marL="742909" indent="-285734" defTabSz="930224" eaLnBrk="0" hangingPunct="0">
              <a:defRPr>
                <a:solidFill>
                  <a:schemeClr val="tx1"/>
                </a:solidFill>
                <a:latin typeface="Arial" charset="0"/>
              </a:defRPr>
            </a:lvl2pPr>
            <a:lvl3pPr marL="1142937" indent="-228587" defTabSz="930224" eaLnBrk="0" hangingPunct="0">
              <a:defRPr>
                <a:solidFill>
                  <a:schemeClr val="tx1"/>
                </a:solidFill>
                <a:latin typeface="Arial" charset="0"/>
              </a:defRPr>
            </a:lvl3pPr>
            <a:lvl4pPr marL="1600111" indent="-228587" defTabSz="930224" eaLnBrk="0" hangingPunct="0">
              <a:defRPr>
                <a:solidFill>
                  <a:schemeClr val="tx1"/>
                </a:solidFill>
                <a:latin typeface="Arial" charset="0"/>
              </a:defRPr>
            </a:lvl4pPr>
            <a:lvl5pPr marL="2057287" indent="-228587" defTabSz="930224" eaLnBrk="0" hangingPunct="0">
              <a:defRPr>
                <a:solidFill>
                  <a:schemeClr val="tx1"/>
                </a:solidFill>
                <a:latin typeface="Arial" charset="0"/>
              </a:defRPr>
            </a:lvl5pPr>
            <a:lvl6pPr marL="2514461" indent="-228587" defTabSz="930224" eaLnBrk="0" fontAlgn="base" hangingPunct="0">
              <a:spcBef>
                <a:spcPct val="0"/>
              </a:spcBef>
              <a:spcAft>
                <a:spcPct val="0"/>
              </a:spcAft>
              <a:defRPr>
                <a:solidFill>
                  <a:schemeClr val="tx1"/>
                </a:solidFill>
                <a:latin typeface="Arial" charset="0"/>
              </a:defRPr>
            </a:lvl6pPr>
            <a:lvl7pPr marL="2971635" indent="-228587" defTabSz="930224" eaLnBrk="0" fontAlgn="base" hangingPunct="0">
              <a:spcBef>
                <a:spcPct val="0"/>
              </a:spcBef>
              <a:spcAft>
                <a:spcPct val="0"/>
              </a:spcAft>
              <a:defRPr>
                <a:solidFill>
                  <a:schemeClr val="tx1"/>
                </a:solidFill>
                <a:latin typeface="Arial" charset="0"/>
              </a:defRPr>
            </a:lvl7pPr>
            <a:lvl8pPr marL="3428811" indent="-228587" defTabSz="930224" eaLnBrk="0" fontAlgn="base" hangingPunct="0">
              <a:spcBef>
                <a:spcPct val="0"/>
              </a:spcBef>
              <a:spcAft>
                <a:spcPct val="0"/>
              </a:spcAft>
              <a:defRPr>
                <a:solidFill>
                  <a:schemeClr val="tx1"/>
                </a:solidFill>
                <a:latin typeface="Arial" charset="0"/>
              </a:defRPr>
            </a:lvl8pPr>
            <a:lvl9pPr marL="3885985" indent="-228587" defTabSz="930224" eaLnBrk="0" fontAlgn="base" hangingPunct="0">
              <a:spcBef>
                <a:spcPct val="0"/>
              </a:spcBef>
              <a:spcAft>
                <a:spcPct val="0"/>
              </a:spcAft>
              <a:defRPr>
                <a:solidFill>
                  <a:schemeClr val="tx1"/>
                </a:solidFill>
                <a:latin typeface="Arial" charset="0"/>
              </a:defRPr>
            </a:lvl9pPr>
          </a:lstStyle>
          <a:p>
            <a:pPr eaLnBrk="1" hangingPunct="1"/>
            <a:fld id="{85095C6F-2054-4F21-91CE-C02F793590AE}" type="slidenum">
              <a:rPr lang="en-US" smtClean="0"/>
              <a:pPr eaLnBrk="1" hangingPunct="1"/>
              <a:t>71</a:t>
            </a:fld>
            <a:endParaRPr lang="en-US" dirty="0"/>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lvl1pPr defTabSz="930224" eaLnBrk="0" hangingPunct="0">
              <a:defRPr>
                <a:solidFill>
                  <a:schemeClr val="tx1"/>
                </a:solidFill>
                <a:latin typeface="Arial" charset="0"/>
              </a:defRPr>
            </a:lvl1pPr>
            <a:lvl2pPr marL="742909" indent="-285734" defTabSz="930224" eaLnBrk="0" hangingPunct="0">
              <a:defRPr>
                <a:solidFill>
                  <a:schemeClr val="tx1"/>
                </a:solidFill>
                <a:latin typeface="Arial" charset="0"/>
              </a:defRPr>
            </a:lvl2pPr>
            <a:lvl3pPr marL="1142937" indent="-228587" defTabSz="930224" eaLnBrk="0" hangingPunct="0">
              <a:defRPr>
                <a:solidFill>
                  <a:schemeClr val="tx1"/>
                </a:solidFill>
                <a:latin typeface="Arial" charset="0"/>
              </a:defRPr>
            </a:lvl3pPr>
            <a:lvl4pPr marL="1600111" indent="-228587" defTabSz="930224" eaLnBrk="0" hangingPunct="0">
              <a:defRPr>
                <a:solidFill>
                  <a:schemeClr val="tx1"/>
                </a:solidFill>
                <a:latin typeface="Arial" charset="0"/>
              </a:defRPr>
            </a:lvl4pPr>
            <a:lvl5pPr marL="2057287" indent="-228587" defTabSz="930224" eaLnBrk="0" hangingPunct="0">
              <a:defRPr>
                <a:solidFill>
                  <a:schemeClr val="tx1"/>
                </a:solidFill>
                <a:latin typeface="Arial" charset="0"/>
              </a:defRPr>
            </a:lvl5pPr>
            <a:lvl6pPr marL="2514461" indent="-228587" defTabSz="930224" eaLnBrk="0" fontAlgn="base" hangingPunct="0">
              <a:spcBef>
                <a:spcPct val="0"/>
              </a:spcBef>
              <a:spcAft>
                <a:spcPct val="0"/>
              </a:spcAft>
              <a:defRPr>
                <a:solidFill>
                  <a:schemeClr val="tx1"/>
                </a:solidFill>
                <a:latin typeface="Arial" charset="0"/>
              </a:defRPr>
            </a:lvl6pPr>
            <a:lvl7pPr marL="2971635" indent="-228587" defTabSz="930224" eaLnBrk="0" fontAlgn="base" hangingPunct="0">
              <a:spcBef>
                <a:spcPct val="0"/>
              </a:spcBef>
              <a:spcAft>
                <a:spcPct val="0"/>
              </a:spcAft>
              <a:defRPr>
                <a:solidFill>
                  <a:schemeClr val="tx1"/>
                </a:solidFill>
                <a:latin typeface="Arial" charset="0"/>
              </a:defRPr>
            </a:lvl7pPr>
            <a:lvl8pPr marL="3428811" indent="-228587" defTabSz="930224" eaLnBrk="0" fontAlgn="base" hangingPunct="0">
              <a:spcBef>
                <a:spcPct val="0"/>
              </a:spcBef>
              <a:spcAft>
                <a:spcPct val="0"/>
              </a:spcAft>
              <a:defRPr>
                <a:solidFill>
                  <a:schemeClr val="tx1"/>
                </a:solidFill>
                <a:latin typeface="Arial" charset="0"/>
              </a:defRPr>
            </a:lvl8pPr>
            <a:lvl9pPr marL="3885985" indent="-228587" defTabSz="930224" eaLnBrk="0" fontAlgn="base" hangingPunct="0">
              <a:spcBef>
                <a:spcPct val="0"/>
              </a:spcBef>
              <a:spcAft>
                <a:spcPct val="0"/>
              </a:spcAft>
              <a:defRPr>
                <a:solidFill>
                  <a:schemeClr val="tx1"/>
                </a:solidFill>
                <a:latin typeface="Arial" charset="0"/>
              </a:defRPr>
            </a:lvl9pPr>
          </a:lstStyle>
          <a:p>
            <a:pPr eaLnBrk="1" hangingPunct="1"/>
            <a:fld id="{BBAC3FD1-D800-482D-8D59-ACDF68FFAA7E}" type="slidenum">
              <a:rPr lang="en-US" smtClean="0"/>
              <a:pPr eaLnBrk="1" hangingPunct="1"/>
              <a:t>7</a:t>
            </a:fld>
            <a:endParaRPr lang="en-US" dirty="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lvl1pPr defTabSz="930224" eaLnBrk="0" hangingPunct="0">
              <a:defRPr>
                <a:solidFill>
                  <a:schemeClr val="tx1"/>
                </a:solidFill>
                <a:latin typeface="Arial" charset="0"/>
              </a:defRPr>
            </a:lvl1pPr>
            <a:lvl2pPr marL="742909" indent="-285734" defTabSz="930224" eaLnBrk="0" hangingPunct="0">
              <a:defRPr>
                <a:solidFill>
                  <a:schemeClr val="tx1"/>
                </a:solidFill>
                <a:latin typeface="Arial" charset="0"/>
              </a:defRPr>
            </a:lvl2pPr>
            <a:lvl3pPr marL="1142937" indent="-228587" defTabSz="930224" eaLnBrk="0" hangingPunct="0">
              <a:defRPr>
                <a:solidFill>
                  <a:schemeClr val="tx1"/>
                </a:solidFill>
                <a:latin typeface="Arial" charset="0"/>
              </a:defRPr>
            </a:lvl3pPr>
            <a:lvl4pPr marL="1600111" indent="-228587" defTabSz="930224" eaLnBrk="0" hangingPunct="0">
              <a:defRPr>
                <a:solidFill>
                  <a:schemeClr val="tx1"/>
                </a:solidFill>
                <a:latin typeface="Arial" charset="0"/>
              </a:defRPr>
            </a:lvl4pPr>
            <a:lvl5pPr marL="2057287" indent="-228587" defTabSz="930224" eaLnBrk="0" hangingPunct="0">
              <a:defRPr>
                <a:solidFill>
                  <a:schemeClr val="tx1"/>
                </a:solidFill>
                <a:latin typeface="Arial" charset="0"/>
              </a:defRPr>
            </a:lvl5pPr>
            <a:lvl6pPr marL="2514461" indent="-228587" defTabSz="930224" eaLnBrk="0" fontAlgn="base" hangingPunct="0">
              <a:spcBef>
                <a:spcPct val="0"/>
              </a:spcBef>
              <a:spcAft>
                <a:spcPct val="0"/>
              </a:spcAft>
              <a:defRPr>
                <a:solidFill>
                  <a:schemeClr val="tx1"/>
                </a:solidFill>
                <a:latin typeface="Arial" charset="0"/>
              </a:defRPr>
            </a:lvl6pPr>
            <a:lvl7pPr marL="2971635" indent="-228587" defTabSz="930224" eaLnBrk="0" fontAlgn="base" hangingPunct="0">
              <a:spcBef>
                <a:spcPct val="0"/>
              </a:spcBef>
              <a:spcAft>
                <a:spcPct val="0"/>
              </a:spcAft>
              <a:defRPr>
                <a:solidFill>
                  <a:schemeClr val="tx1"/>
                </a:solidFill>
                <a:latin typeface="Arial" charset="0"/>
              </a:defRPr>
            </a:lvl7pPr>
            <a:lvl8pPr marL="3428811" indent="-228587" defTabSz="930224" eaLnBrk="0" fontAlgn="base" hangingPunct="0">
              <a:spcBef>
                <a:spcPct val="0"/>
              </a:spcBef>
              <a:spcAft>
                <a:spcPct val="0"/>
              </a:spcAft>
              <a:defRPr>
                <a:solidFill>
                  <a:schemeClr val="tx1"/>
                </a:solidFill>
                <a:latin typeface="Arial" charset="0"/>
              </a:defRPr>
            </a:lvl8pPr>
            <a:lvl9pPr marL="3885985" indent="-228587" defTabSz="930224" eaLnBrk="0" fontAlgn="base" hangingPunct="0">
              <a:spcBef>
                <a:spcPct val="0"/>
              </a:spcBef>
              <a:spcAft>
                <a:spcPct val="0"/>
              </a:spcAft>
              <a:defRPr>
                <a:solidFill>
                  <a:schemeClr val="tx1"/>
                </a:solidFill>
                <a:latin typeface="Arial" charset="0"/>
              </a:defRPr>
            </a:lvl9pPr>
          </a:lstStyle>
          <a:p>
            <a:pPr eaLnBrk="1" hangingPunct="1"/>
            <a:fld id="{3DB88B58-007E-4F39-8D5C-BA7D73817D5D}" type="slidenum">
              <a:rPr lang="en-US" smtClean="0"/>
              <a:pPr eaLnBrk="1" hangingPunct="1"/>
              <a:t>9</a:t>
            </a:fld>
            <a:endParaRPr lang="en-US" dirty="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lvl1pPr defTabSz="930224" eaLnBrk="0" hangingPunct="0">
              <a:defRPr>
                <a:solidFill>
                  <a:schemeClr val="tx1"/>
                </a:solidFill>
                <a:latin typeface="Arial" charset="0"/>
              </a:defRPr>
            </a:lvl1pPr>
            <a:lvl2pPr marL="742909" indent="-285734" defTabSz="930224" eaLnBrk="0" hangingPunct="0">
              <a:defRPr>
                <a:solidFill>
                  <a:schemeClr val="tx1"/>
                </a:solidFill>
                <a:latin typeface="Arial" charset="0"/>
              </a:defRPr>
            </a:lvl2pPr>
            <a:lvl3pPr marL="1142937" indent="-228587" defTabSz="930224" eaLnBrk="0" hangingPunct="0">
              <a:defRPr>
                <a:solidFill>
                  <a:schemeClr val="tx1"/>
                </a:solidFill>
                <a:latin typeface="Arial" charset="0"/>
              </a:defRPr>
            </a:lvl3pPr>
            <a:lvl4pPr marL="1600111" indent="-228587" defTabSz="930224" eaLnBrk="0" hangingPunct="0">
              <a:defRPr>
                <a:solidFill>
                  <a:schemeClr val="tx1"/>
                </a:solidFill>
                <a:latin typeface="Arial" charset="0"/>
              </a:defRPr>
            </a:lvl4pPr>
            <a:lvl5pPr marL="2057287" indent="-228587" defTabSz="930224" eaLnBrk="0" hangingPunct="0">
              <a:defRPr>
                <a:solidFill>
                  <a:schemeClr val="tx1"/>
                </a:solidFill>
                <a:latin typeface="Arial" charset="0"/>
              </a:defRPr>
            </a:lvl5pPr>
            <a:lvl6pPr marL="2514461" indent="-228587" defTabSz="930224" eaLnBrk="0" fontAlgn="base" hangingPunct="0">
              <a:spcBef>
                <a:spcPct val="0"/>
              </a:spcBef>
              <a:spcAft>
                <a:spcPct val="0"/>
              </a:spcAft>
              <a:defRPr>
                <a:solidFill>
                  <a:schemeClr val="tx1"/>
                </a:solidFill>
                <a:latin typeface="Arial" charset="0"/>
              </a:defRPr>
            </a:lvl6pPr>
            <a:lvl7pPr marL="2971635" indent="-228587" defTabSz="930224" eaLnBrk="0" fontAlgn="base" hangingPunct="0">
              <a:spcBef>
                <a:spcPct val="0"/>
              </a:spcBef>
              <a:spcAft>
                <a:spcPct val="0"/>
              </a:spcAft>
              <a:defRPr>
                <a:solidFill>
                  <a:schemeClr val="tx1"/>
                </a:solidFill>
                <a:latin typeface="Arial" charset="0"/>
              </a:defRPr>
            </a:lvl7pPr>
            <a:lvl8pPr marL="3428811" indent="-228587" defTabSz="930224" eaLnBrk="0" fontAlgn="base" hangingPunct="0">
              <a:spcBef>
                <a:spcPct val="0"/>
              </a:spcBef>
              <a:spcAft>
                <a:spcPct val="0"/>
              </a:spcAft>
              <a:defRPr>
                <a:solidFill>
                  <a:schemeClr val="tx1"/>
                </a:solidFill>
                <a:latin typeface="Arial" charset="0"/>
              </a:defRPr>
            </a:lvl8pPr>
            <a:lvl9pPr marL="3885985" indent="-228587" defTabSz="930224" eaLnBrk="0" fontAlgn="base" hangingPunct="0">
              <a:spcBef>
                <a:spcPct val="0"/>
              </a:spcBef>
              <a:spcAft>
                <a:spcPct val="0"/>
              </a:spcAft>
              <a:defRPr>
                <a:solidFill>
                  <a:schemeClr val="tx1"/>
                </a:solidFill>
                <a:latin typeface="Arial" charset="0"/>
              </a:defRPr>
            </a:lvl9pPr>
          </a:lstStyle>
          <a:p>
            <a:pPr eaLnBrk="1" hangingPunct="1"/>
            <a:fld id="{78E16F00-C29A-4D09-937F-FE4EBB104F8A}" type="slidenum">
              <a:rPr lang="en-US" smtClean="0"/>
              <a:pPr eaLnBrk="1" hangingPunct="1"/>
              <a:t>11</a:t>
            </a:fld>
            <a:endParaRPr lang="en-US" dirty="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defTabSz="930224" eaLnBrk="0" hangingPunct="0">
              <a:defRPr>
                <a:solidFill>
                  <a:schemeClr val="tx1"/>
                </a:solidFill>
                <a:latin typeface="Arial" charset="0"/>
              </a:defRPr>
            </a:lvl1pPr>
            <a:lvl2pPr marL="742909" indent="-285734" defTabSz="930224" eaLnBrk="0" hangingPunct="0">
              <a:defRPr>
                <a:solidFill>
                  <a:schemeClr val="tx1"/>
                </a:solidFill>
                <a:latin typeface="Arial" charset="0"/>
              </a:defRPr>
            </a:lvl2pPr>
            <a:lvl3pPr marL="1142937" indent="-228587" defTabSz="930224" eaLnBrk="0" hangingPunct="0">
              <a:defRPr>
                <a:solidFill>
                  <a:schemeClr val="tx1"/>
                </a:solidFill>
                <a:latin typeface="Arial" charset="0"/>
              </a:defRPr>
            </a:lvl3pPr>
            <a:lvl4pPr marL="1600111" indent="-228587" defTabSz="930224" eaLnBrk="0" hangingPunct="0">
              <a:defRPr>
                <a:solidFill>
                  <a:schemeClr val="tx1"/>
                </a:solidFill>
                <a:latin typeface="Arial" charset="0"/>
              </a:defRPr>
            </a:lvl4pPr>
            <a:lvl5pPr marL="2057287" indent="-228587" defTabSz="930224" eaLnBrk="0" hangingPunct="0">
              <a:defRPr>
                <a:solidFill>
                  <a:schemeClr val="tx1"/>
                </a:solidFill>
                <a:latin typeface="Arial" charset="0"/>
              </a:defRPr>
            </a:lvl5pPr>
            <a:lvl6pPr marL="2514461" indent="-228587" defTabSz="930224" eaLnBrk="0" fontAlgn="base" hangingPunct="0">
              <a:spcBef>
                <a:spcPct val="0"/>
              </a:spcBef>
              <a:spcAft>
                <a:spcPct val="0"/>
              </a:spcAft>
              <a:defRPr>
                <a:solidFill>
                  <a:schemeClr val="tx1"/>
                </a:solidFill>
                <a:latin typeface="Arial" charset="0"/>
              </a:defRPr>
            </a:lvl6pPr>
            <a:lvl7pPr marL="2971635" indent="-228587" defTabSz="930224" eaLnBrk="0" fontAlgn="base" hangingPunct="0">
              <a:spcBef>
                <a:spcPct val="0"/>
              </a:spcBef>
              <a:spcAft>
                <a:spcPct val="0"/>
              </a:spcAft>
              <a:defRPr>
                <a:solidFill>
                  <a:schemeClr val="tx1"/>
                </a:solidFill>
                <a:latin typeface="Arial" charset="0"/>
              </a:defRPr>
            </a:lvl7pPr>
            <a:lvl8pPr marL="3428811" indent="-228587" defTabSz="930224" eaLnBrk="0" fontAlgn="base" hangingPunct="0">
              <a:spcBef>
                <a:spcPct val="0"/>
              </a:spcBef>
              <a:spcAft>
                <a:spcPct val="0"/>
              </a:spcAft>
              <a:defRPr>
                <a:solidFill>
                  <a:schemeClr val="tx1"/>
                </a:solidFill>
                <a:latin typeface="Arial" charset="0"/>
              </a:defRPr>
            </a:lvl8pPr>
            <a:lvl9pPr marL="3885985" indent="-228587" defTabSz="930224" eaLnBrk="0" fontAlgn="base" hangingPunct="0">
              <a:spcBef>
                <a:spcPct val="0"/>
              </a:spcBef>
              <a:spcAft>
                <a:spcPct val="0"/>
              </a:spcAft>
              <a:defRPr>
                <a:solidFill>
                  <a:schemeClr val="tx1"/>
                </a:solidFill>
                <a:latin typeface="Arial" charset="0"/>
              </a:defRPr>
            </a:lvl9pPr>
          </a:lstStyle>
          <a:p>
            <a:pPr eaLnBrk="1" hangingPunct="1"/>
            <a:fld id="{B064173B-3A98-4A69-A590-F80A2CFDA2CF}" type="slidenum">
              <a:rPr lang="en-US" smtClean="0"/>
              <a:pPr eaLnBrk="1" hangingPunct="1"/>
              <a:t>12</a:t>
            </a:fld>
            <a:endParaRPr lang="en-US" dirty="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D4CD913-4957-43B1-994E-992A0576E548}" type="datetimeFigureOut">
              <a:rPr lang="en-US" smtClean="0"/>
              <a:t>2/28/2023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7A3059-091C-41DE-816D-B8B928C85CA3}" type="slidenum">
              <a:rPr lang="en-US" smtClean="0"/>
              <a:t>‹#›</a:t>
            </a:fld>
            <a:endParaRPr lang="en-US" dirty="0"/>
          </a:p>
        </p:txBody>
      </p:sp>
    </p:spTree>
    <p:extLst>
      <p:ext uri="{BB962C8B-B14F-4D97-AF65-F5344CB8AC3E}">
        <p14:creationId xmlns:p14="http://schemas.microsoft.com/office/powerpoint/2010/main" val="481725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4CD913-4957-43B1-994E-992A0576E548}" type="datetimeFigureOut">
              <a:rPr lang="en-US" smtClean="0"/>
              <a:t>2/28/2023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7A3059-091C-41DE-816D-B8B928C85CA3}" type="slidenum">
              <a:rPr lang="en-US" smtClean="0"/>
              <a:t>‹#›</a:t>
            </a:fld>
            <a:endParaRPr lang="en-US" dirty="0"/>
          </a:p>
        </p:txBody>
      </p:sp>
    </p:spTree>
    <p:extLst>
      <p:ext uri="{BB962C8B-B14F-4D97-AF65-F5344CB8AC3E}">
        <p14:creationId xmlns:p14="http://schemas.microsoft.com/office/powerpoint/2010/main" val="2200636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4CD913-4957-43B1-994E-992A0576E548}" type="datetimeFigureOut">
              <a:rPr lang="en-US" smtClean="0"/>
              <a:t>2/28/2023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7A3059-091C-41DE-816D-B8B928C85CA3}" type="slidenum">
              <a:rPr lang="en-US" smtClean="0"/>
              <a:t>‹#›</a:t>
            </a:fld>
            <a:endParaRPr lang="en-US" dirty="0"/>
          </a:p>
        </p:txBody>
      </p:sp>
    </p:spTree>
    <p:extLst>
      <p:ext uri="{BB962C8B-B14F-4D97-AF65-F5344CB8AC3E}">
        <p14:creationId xmlns:p14="http://schemas.microsoft.com/office/powerpoint/2010/main" val="2837889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4CD913-4957-43B1-994E-992A0576E548}" type="datetimeFigureOut">
              <a:rPr lang="en-US" smtClean="0"/>
              <a:t>2/28/2023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7A3059-091C-41DE-816D-B8B928C85CA3}" type="slidenum">
              <a:rPr lang="en-US" smtClean="0"/>
              <a:t>‹#›</a:t>
            </a:fld>
            <a:endParaRPr lang="en-US" dirty="0"/>
          </a:p>
        </p:txBody>
      </p:sp>
    </p:spTree>
    <p:extLst>
      <p:ext uri="{BB962C8B-B14F-4D97-AF65-F5344CB8AC3E}">
        <p14:creationId xmlns:p14="http://schemas.microsoft.com/office/powerpoint/2010/main" val="266305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4CD913-4957-43B1-994E-992A0576E548}" type="datetimeFigureOut">
              <a:rPr lang="en-US" smtClean="0"/>
              <a:t>2/28/2023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7A3059-091C-41DE-816D-B8B928C85CA3}" type="slidenum">
              <a:rPr lang="en-US" smtClean="0"/>
              <a:t>‹#›</a:t>
            </a:fld>
            <a:endParaRPr lang="en-US" dirty="0"/>
          </a:p>
        </p:txBody>
      </p:sp>
    </p:spTree>
    <p:extLst>
      <p:ext uri="{BB962C8B-B14F-4D97-AF65-F5344CB8AC3E}">
        <p14:creationId xmlns:p14="http://schemas.microsoft.com/office/powerpoint/2010/main" val="69190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D4CD913-4957-43B1-994E-992A0576E548}" type="datetimeFigureOut">
              <a:rPr lang="en-US" smtClean="0"/>
              <a:t>2/28/2023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7A3059-091C-41DE-816D-B8B928C85CA3}" type="slidenum">
              <a:rPr lang="en-US" smtClean="0"/>
              <a:t>‹#›</a:t>
            </a:fld>
            <a:endParaRPr lang="en-US" dirty="0"/>
          </a:p>
        </p:txBody>
      </p:sp>
    </p:spTree>
    <p:extLst>
      <p:ext uri="{BB962C8B-B14F-4D97-AF65-F5344CB8AC3E}">
        <p14:creationId xmlns:p14="http://schemas.microsoft.com/office/powerpoint/2010/main" val="1294018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D4CD913-4957-43B1-994E-992A0576E548}" type="datetimeFigureOut">
              <a:rPr lang="en-US" smtClean="0"/>
              <a:t>2/28/2023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37A3059-091C-41DE-816D-B8B928C85CA3}" type="slidenum">
              <a:rPr lang="en-US" smtClean="0"/>
              <a:t>‹#›</a:t>
            </a:fld>
            <a:endParaRPr lang="en-US" dirty="0"/>
          </a:p>
        </p:txBody>
      </p:sp>
    </p:spTree>
    <p:extLst>
      <p:ext uri="{BB962C8B-B14F-4D97-AF65-F5344CB8AC3E}">
        <p14:creationId xmlns:p14="http://schemas.microsoft.com/office/powerpoint/2010/main" val="2759598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D4CD913-4957-43B1-994E-992A0576E548}" type="datetimeFigureOut">
              <a:rPr lang="en-US" smtClean="0"/>
              <a:t>2/28/2023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37A3059-091C-41DE-816D-B8B928C85CA3}" type="slidenum">
              <a:rPr lang="en-US" smtClean="0"/>
              <a:t>‹#›</a:t>
            </a:fld>
            <a:endParaRPr lang="en-US" dirty="0"/>
          </a:p>
        </p:txBody>
      </p:sp>
    </p:spTree>
    <p:extLst>
      <p:ext uri="{BB962C8B-B14F-4D97-AF65-F5344CB8AC3E}">
        <p14:creationId xmlns:p14="http://schemas.microsoft.com/office/powerpoint/2010/main" val="367163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CD913-4957-43B1-994E-992A0576E548}" type="datetimeFigureOut">
              <a:rPr lang="en-US" smtClean="0"/>
              <a:t>2/28/2023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37A3059-091C-41DE-816D-B8B928C85CA3}" type="slidenum">
              <a:rPr lang="en-US" smtClean="0"/>
              <a:t>‹#›</a:t>
            </a:fld>
            <a:endParaRPr lang="en-US" dirty="0"/>
          </a:p>
        </p:txBody>
      </p:sp>
    </p:spTree>
    <p:extLst>
      <p:ext uri="{BB962C8B-B14F-4D97-AF65-F5344CB8AC3E}">
        <p14:creationId xmlns:p14="http://schemas.microsoft.com/office/powerpoint/2010/main" val="3468638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4CD913-4957-43B1-994E-992A0576E548}" type="datetimeFigureOut">
              <a:rPr lang="en-US" smtClean="0"/>
              <a:t>2/28/2023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7A3059-091C-41DE-816D-B8B928C85CA3}" type="slidenum">
              <a:rPr lang="en-US" smtClean="0"/>
              <a:t>‹#›</a:t>
            </a:fld>
            <a:endParaRPr lang="en-US" dirty="0"/>
          </a:p>
        </p:txBody>
      </p:sp>
    </p:spTree>
    <p:extLst>
      <p:ext uri="{BB962C8B-B14F-4D97-AF65-F5344CB8AC3E}">
        <p14:creationId xmlns:p14="http://schemas.microsoft.com/office/powerpoint/2010/main" val="528218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4CD913-4957-43B1-994E-992A0576E548}" type="datetimeFigureOut">
              <a:rPr lang="en-US" smtClean="0"/>
              <a:t>2/28/2023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7A3059-091C-41DE-816D-B8B928C85CA3}" type="slidenum">
              <a:rPr lang="en-US" smtClean="0"/>
              <a:t>‹#›</a:t>
            </a:fld>
            <a:endParaRPr lang="en-US" dirty="0"/>
          </a:p>
        </p:txBody>
      </p:sp>
    </p:spTree>
    <p:extLst>
      <p:ext uri="{BB962C8B-B14F-4D97-AF65-F5344CB8AC3E}">
        <p14:creationId xmlns:p14="http://schemas.microsoft.com/office/powerpoint/2010/main" val="1273474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CD913-4957-43B1-994E-992A0576E548}" type="datetimeFigureOut">
              <a:rPr lang="en-US" smtClean="0"/>
              <a:t>2/28/2023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7A3059-091C-41DE-816D-B8B928C85CA3}" type="slidenum">
              <a:rPr lang="en-US" smtClean="0"/>
              <a:t>‹#›</a:t>
            </a:fld>
            <a:endParaRPr lang="en-US" dirty="0"/>
          </a:p>
        </p:txBody>
      </p:sp>
    </p:spTree>
    <p:extLst>
      <p:ext uri="{BB962C8B-B14F-4D97-AF65-F5344CB8AC3E}">
        <p14:creationId xmlns:p14="http://schemas.microsoft.com/office/powerpoint/2010/main" val="25213438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orrisonlaw.u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tif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www.aila.org/" TargetMode="External"/><Relationship Id="rId1" Type="http://schemas.openxmlformats.org/officeDocument/2006/relationships/slideLayout" Target="../slideLayouts/slideLayout5.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Grp="1" noChangeArrowheads="1"/>
          </p:cNvSpPr>
          <p:nvPr>
            <p:ph type="ctrTitle"/>
          </p:nvPr>
        </p:nvSpPr>
        <p:spPr>
          <a:noFill/>
        </p:spPr>
        <p:txBody>
          <a:bodyPr anchor="ctr">
            <a:normAutofit/>
          </a:bodyPr>
          <a:lstStyle/>
          <a:p>
            <a:pPr eaLnBrk="1" hangingPunct="1"/>
            <a:r>
              <a:rPr lang="en-US" sz="2800" dirty="0"/>
              <a:t>Visa Options for Artists and Professional Workers:</a:t>
            </a:r>
            <a:br>
              <a:rPr lang="en-US" sz="2800" dirty="0"/>
            </a:br>
            <a:r>
              <a:rPr lang="en-US" sz="2800" dirty="0"/>
              <a:t>A Presentation for Rhode Island School of Design</a:t>
            </a:r>
          </a:p>
        </p:txBody>
      </p:sp>
      <p:sp>
        <p:nvSpPr>
          <p:cNvPr id="3074" name="Rectangle 3"/>
          <p:cNvSpPr>
            <a:spLocks noGrp="1" noChangeArrowheads="1"/>
          </p:cNvSpPr>
          <p:nvPr>
            <p:ph type="subTitle" idx="1"/>
          </p:nvPr>
        </p:nvSpPr>
        <p:spPr/>
        <p:txBody>
          <a:bodyPr>
            <a:normAutofit lnSpcReduction="10000"/>
          </a:bodyPr>
          <a:lstStyle/>
          <a:p>
            <a:pPr eaLnBrk="1" hangingPunct="1">
              <a:lnSpc>
                <a:spcPct val="80000"/>
              </a:lnSpc>
            </a:pPr>
            <a:r>
              <a:rPr lang="en-US" sz="1400" dirty="0"/>
              <a:t>Presented by:</a:t>
            </a:r>
          </a:p>
          <a:p>
            <a:pPr eaLnBrk="1" hangingPunct="1">
              <a:lnSpc>
                <a:spcPct val="80000"/>
              </a:lnSpc>
            </a:pPr>
            <a:endParaRPr lang="en-US" sz="1400" dirty="0"/>
          </a:p>
          <a:p>
            <a:pPr eaLnBrk="1" hangingPunct="1">
              <a:lnSpc>
                <a:spcPct val="80000"/>
              </a:lnSpc>
            </a:pPr>
            <a:r>
              <a:rPr lang="en-US" sz="1400" dirty="0"/>
              <a:t>Attorney Eileen Morrison</a:t>
            </a:r>
          </a:p>
          <a:p>
            <a:pPr eaLnBrk="1" hangingPunct="1">
              <a:lnSpc>
                <a:spcPct val="80000"/>
              </a:lnSpc>
            </a:pPr>
            <a:r>
              <a:rPr lang="en-US" sz="1400" dirty="0"/>
              <a:t>Law Office of Eileen Morrison</a:t>
            </a:r>
          </a:p>
          <a:p>
            <a:pPr eaLnBrk="1" hangingPunct="1">
              <a:lnSpc>
                <a:spcPct val="80000"/>
              </a:lnSpc>
            </a:pPr>
            <a:r>
              <a:rPr lang="en-US" sz="1400" dirty="0"/>
              <a:t>288 Walnut St, Suite 500</a:t>
            </a:r>
          </a:p>
          <a:p>
            <a:pPr eaLnBrk="1" hangingPunct="1">
              <a:lnSpc>
                <a:spcPct val="80000"/>
              </a:lnSpc>
            </a:pPr>
            <a:r>
              <a:rPr lang="en-US" sz="1400" dirty="0"/>
              <a:t>Newton, MA 02460</a:t>
            </a:r>
          </a:p>
          <a:p>
            <a:pPr eaLnBrk="1" hangingPunct="1">
              <a:lnSpc>
                <a:spcPct val="80000"/>
              </a:lnSpc>
            </a:pPr>
            <a:r>
              <a:rPr lang="en-US" sz="1400" dirty="0"/>
              <a:t>617-219-9687</a:t>
            </a:r>
          </a:p>
          <a:p>
            <a:pPr eaLnBrk="1" hangingPunct="1">
              <a:lnSpc>
                <a:spcPct val="80000"/>
              </a:lnSpc>
            </a:pPr>
            <a:r>
              <a:rPr lang="en-US" sz="1400" dirty="0">
                <a:hlinkClick r:id="rId3"/>
              </a:rPr>
              <a:t>emorrison@morrisonlaw.us</a:t>
            </a:r>
            <a:endParaRPr lang="en-US" sz="1400" dirty="0"/>
          </a:p>
          <a:p>
            <a:pPr eaLnBrk="1" hangingPunct="1">
              <a:lnSpc>
                <a:spcPct val="80000"/>
              </a:lnSpc>
            </a:pPr>
            <a:endParaRPr lang="en-US" sz="1400" dirty="0"/>
          </a:p>
          <a:p>
            <a:pPr eaLnBrk="1" hangingPunct="1">
              <a:lnSpc>
                <a:spcPct val="80000"/>
              </a:lnSpc>
            </a:pPr>
            <a:endParaRPr lang="en-US" sz="1000" dirty="0"/>
          </a:p>
        </p:txBody>
      </p:sp>
      <p:pic>
        <p:nvPicPr>
          <p:cNvPr id="6" name="Picture 2" descr="C:\Users\emorrison\AppData\Local\Microsoft\Windows\INetCache\Content.Outlook\XTZU32BV\Eileen Morrison logo-070416.t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33600" y="457200"/>
            <a:ext cx="4689475" cy="15016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4553031"/>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a:bodyPr>
          <a:lstStyle/>
          <a:p>
            <a:pPr eaLnBrk="1" hangingPunct="1"/>
            <a:r>
              <a:rPr lang="en-US" sz="3600" b="1" dirty="0"/>
              <a:t>The Labor Condition Application</a:t>
            </a:r>
          </a:p>
        </p:txBody>
      </p:sp>
      <p:sp>
        <p:nvSpPr>
          <p:cNvPr id="11267" name="Rectangle 3"/>
          <p:cNvSpPr>
            <a:spLocks noGrp="1" noChangeArrowheads="1"/>
          </p:cNvSpPr>
          <p:nvPr>
            <p:ph idx="1"/>
          </p:nvPr>
        </p:nvSpPr>
        <p:spPr/>
        <p:txBody>
          <a:bodyPr>
            <a:normAutofit fontScale="92500" lnSpcReduction="20000"/>
          </a:bodyPr>
          <a:lstStyle/>
          <a:p>
            <a:pPr lvl="1" eaLnBrk="1" hangingPunct="1">
              <a:lnSpc>
                <a:spcPct val="80000"/>
              </a:lnSpc>
            </a:pPr>
            <a:endParaRPr lang="en-US" sz="1800" dirty="0"/>
          </a:p>
          <a:p>
            <a:pPr lvl="1" algn="just" eaLnBrk="1" hangingPunct="1">
              <a:lnSpc>
                <a:spcPct val="80000"/>
              </a:lnSpc>
            </a:pPr>
            <a:endParaRPr lang="en-US" sz="3500" dirty="0"/>
          </a:p>
          <a:p>
            <a:pPr lvl="1" algn="just" eaLnBrk="1" hangingPunct="1">
              <a:lnSpc>
                <a:spcPct val="80000"/>
              </a:lnSpc>
            </a:pPr>
            <a:r>
              <a:rPr lang="en-US" sz="3500" dirty="0"/>
              <a:t>Proper notice has been given at the place of employment or to the labor union if applicable;</a:t>
            </a:r>
          </a:p>
          <a:p>
            <a:pPr lvl="1" algn="just" eaLnBrk="1" hangingPunct="1">
              <a:lnSpc>
                <a:spcPct val="80000"/>
              </a:lnSpc>
              <a:buFont typeface="Wingdings" pitchFamily="2" charset="2"/>
              <a:buNone/>
            </a:pPr>
            <a:endParaRPr lang="en-US" sz="3500" dirty="0"/>
          </a:p>
          <a:p>
            <a:pPr lvl="1" algn="just" eaLnBrk="1" hangingPunct="1">
              <a:lnSpc>
                <a:spcPct val="80000"/>
              </a:lnSpc>
            </a:pPr>
            <a:r>
              <a:rPr lang="en-US" sz="3500" dirty="0"/>
              <a:t>The employee has been provided with a copy of the certified, signed LCA;</a:t>
            </a:r>
          </a:p>
          <a:p>
            <a:pPr lvl="1" algn="just" eaLnBrk="1" hangingPunct="1">
              <a:lnSpc>
                <a:spcPct val="80000"/>
              </a:lnSpc>
            </a:pPr>
            <a:endParaRPr lang="en-US" sz="3500" dirty="0"/>
          </a:p>
          <a:p>
            <a:pPr lvl="1" algn="just">
              <a:lnSpc>
                <a:spcPct val="80000"/>
              </a:lnSpc>
            </a:pPr>
            <a:r>
              <a:rPr lang="en-US" sz="3500" dirty="0"/>
              <a:t>Strict punishment for employers willfully failing to meet a condition or for misrepresenting a material fact in the Labor Condition application.</a:t>
            </a:r>
          </a:p>
          <a:p>
            <a:pPr algn="ctr" eaLnBrk="1" hangingPunct="1">
              <a:lnSpc>
                <a:spcPct val="80000"/>
              </a:lnSpc>
            </a:pPr>
            <a:endParaRPr lang="en-US" sz="1800" dirty="0"/>
          </a:p>
        </p:txBody>
      </p:sp>
    </p:spTree>
    <p:extLst>
      <p:ext uri="{BB962C8B-B14F-4D97-AF65-F5344CB8AC3E}">
        <p14:creationId xmlns:p14="http://schemas.microsoft.com/office/powerpoint/2010/main" val="21951603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z="4000" b="1" dirty="0"/>
              <a:t>Who Qualifies as a U.S. Employer?</a:t>
            </a:r>
          </a:p>
        </p:txBody>
      </p:sp>
      <p:sp>
        <p:nvSpPr>
          <p:cNvPr id="12291" name="Rectangle 3"/>
          <p:cNvSpPr>
            <a:spLocks noGrp="1" noChangeArrowheads="1"/>
          </p:cNvSpPr>
          <p:nvPr>
            <p:ph idx="1"/>
          </p:nvPr>
        </p:nvSpPr>
        <p:spPr/>
        <p:txBody>
          <a:bodyPr>
            <a:normAutofit/>
          </a:bodyPr>
          <a:lstStyle/>
          <a:p>
            <a:pPr algn="just" eaLnBrk="1" hangingPunct="1">
              <a:lnSpc>
                <a:spcPct val="80000"/>
              </a:lnSpc>
            </a:pPr>
            <a:endParaRPr lang="en-US" sz="2400" dirty="0"/>
          </a:p>
          <a:p>
            <a:pPr algn="just" eaLnBrk="1" hangingPunct="1">
              <a:lnSpc>
                <a:spcPct val="80000"/>
              </a:lnSpc>
              <a:buFont typeface="Wingdings" pitchFamily="2" charset="2"/>
              <a:buNone/>
            </a:pPr>
            <a:r>
              <a:rPr lang="en-US" sz="2400" dirty="0"/>
              <a:t>     An employer is a person, firm, corporation, contractor, or other association, or organization in the United States which: </a:t>
            </a:r>
          </a:p>
          <a:p>
            <a:pPr algn="just" eaLnBrk="1" hangingPunct="1">
              <a:lnSpc>
                <a:spcPct val="80000"/>
              </a:lnSpc>
            </a:pPr>
            <a:endParaRPr lang="en-US" sz="2400" dirty="0"/>
          </a:p>
          <a:p>
            <a:pPr algn="just" eaLnBrk="1" hangingPunct="1">
              <a:lnSpc>
                <a:spcPct val="80000"/>
              </a:lnSpc>
            </a:pPr>
            <a:r>
              <a:rPr lang="en-US" sz="2400" dirty="0"/>
              <a:t>(1) Engages a person to work within the United States; </a:t>
            </a:r>
          </a:p>
          <a:p>
            <a:pPr algn="just" eaLnBrk="1" hangingPunct="1">
              <a:lnSpc>
                <a:spcPct val="80000"/>
              </a:lnSpc>
            </a:pPr>
            <a:endParaRPr lang="en-US" sz="2400" dirty="0"/>
          </a:p>
          <a:p>
            <a:pPr algn="just" eaLnBrk="1" hangingPunct="1">
              <a:lnSpc>
                <a:spcPct val="80000"/>
              </a:lnSpc>
            </a:pPr>
            <a:r>
              <a:rPr lang="en-US" sz="2400" dirty="0"/>
              <a:t>(2) Has an employer-employee relationship and may hire, pay, fire, supervise, and control the employee’s work;</a:t>
            </a:r>
          </a:p>
          <a:p>
            <a:pPr algn="just" eaLnBrk="1" hangingPunct="1">
              <a:lnSpc>
                <a:spcPct val="80000"/>
              </a:lnSpc>
              <a:buFont typeface="Wingdings" pitchFamily="2" charset="2"/>
              <a:buNone/>
            </a:pPr>
            <a:endParaRPr lang="en-US" sz="2400" dirty="0"/>
          </a:p>
          <a:p>
            <a:pPr algn="just" eaLnBrk="1" hangingPunct="1">
              <a:lnSpc>
                <a:spcPct val="80000"/>
              </a:lnSpc>
            </a:pPr>
            <a:r>
              <a:rPr lang="en-US" sz="2400" dirty="0"/>
              <a:t>(3) Has an Internal Revenue Service Tax Identification Number. </a:t>
            </a:r>
          </a:p>
          <a:p>
            <a:pPr eaLnBrk="1" hangingPunct="1">
              <a:lnSpc>
                <a:spcPct val="80000"/>
              </a:lnSpc>
            </a:pPr>
            <a:endParaRPr lang="en-US" sz="1900" dirty="0"/>
          </a:p>
        </p:txBody>
      </p:sp>
    </p:spTree>
    <p:extLst>
      <p:ext uri="{BB962C8B-B14F-4D97-AF65-F5344CB8AC3E}">
        <p14:creationId xmlns:p14="http://schemas.microsoft.com/office/powerpoint/2010/main" val="622580796"/>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pPr eaLnBrk="1" hangingPunct="1"/>
            <a:r>
              <a:rPr lang="en-US" b="1" dirty="0"/>
              <a:t>Will I Qualify </a:t>
            </a:r>
            <a:r>
              <a:rPr lang="en-US" sz="4000" b="1" dirty="0"/>
              <a:t>for</a:t>
            </a:r>
            <a:r>
              <a:rPr lang="en-US" b="1" dirty="0"/>
              <a:t> H-1B Status?</a:t>
            </a:r>
            <a:br>
              <a:rPr lang="en-US" dirty="0"/>
            </a:br>
            <a:endParaRPr lang="en-US" dirty="0"/>
          </a:p>
        </p:txBody>
      </p:sp>
      <p:sp>
        <p:nvSpPr>
          <p:cNvPr id="14339" name="Rectangle 3"/>
          <p:cNvSpPr>
            <a:spLocks noGrp="1" noChangeArrowheads="1"/>
          </p:cNvSpPr>
          <p:nvPr>
            <p:ph idx="1"/>
          </p:nvPr>
        </p:nvSpPr>
        <p:spPr/>
        <p:txBody>
          <a:bodyPr>
            <a:normAutofit fontScale="92500" lnSpcReduction="20000"/>
          </a:bodyPr>
          <a:lstStyle/>
          <a:p>
            <a:pPr marL="0" indent="0" algn="just" eaLnBrk="1" hangingPunct="1">
              <a:lnSpc>
                <a:spcPct val="80000"/>
              </a:lnSpc>
              <a:buNone/>
            </a:pPr>
            <a:r>
              <a:rPr lang="en-US" sz="3500" dirty="0"/>
              <a:t>The  Beneficiary must at time of filing: </a:t>
            </a:r>
          </a:p>
          <a:p>
            <a:pPr algn="just" eaLnBrk="1" hangingPunct="1">
              <a:lnSpc>
                <a:spcPct val="80000"/>
              </a:lnSpc>
            </a:pPr>
            <a:endParaRPr lang="en-US" sz="3500" dirty="0"/>
          </a:p>
          <a:p>
            <a:pPr algn="just" eaLnBrk="1" hangingPunct="1">
              <a:lnSpc>
                <a:spcPct val="80000"/>
              </a:lnSpc>
            </a:pPr>
            <a:r>
              <a:rPr lang="en-US" sz="3500" dirty="0"/>
              <a:t>(1) Have at least a US (or a foreign equivalent) bachelor's or higher degree from an accredited college or university or have completed all degree requirements; </a:t>
            </a:r>
          </a:p>
          <a:p>
            <a:pPr algn="just" eaLnBrk="1" hangingPunct="1">
              <a:lnSpc>
                <a:spcPct val="80000"/>
              </a:lnSpc>
            </a:pPr>
            <a:endParaRPr lang="en-US" sz="3500" dirty="0"/>
          </a:p>
          <a:p>
            <a:pPr algn="just" eaLnBrk="1" hangingPunct="1">
              <a:lnSpc>
                <a:spcPct val="80000"/>
              </a:lnSpc>
            </a:pPr>
            <a:r>
              <a:rPr lang="en-US" sz="3500" dirty="0"/>
              <a:t>(2) Hold the required state license, registration or certification;</a:t>
            </a:r>
          </a:p>
          <a:p>
            <a:pPr algn="just" eaLnBrk="1" hangingPunct="1">
              <a:lnSpc>
                <a:spcPct val="80000"/>
              </a:lnSpc>
              <a:buFont typeface="Wingdings" pitchFamily="2" charset="2"/>
              <a:buNone/>
            </a:pPr>
            <a:endParaRPr lang="en-US" sz="3500" dirty="0"/>
          </a:p>
          <a:p>
            <a:pPr algn="just" eaLnBrk="1" hangingPunct="1">
              <a:lnSpc>
                <a:spcPct val="80000"/>
              </a:lnSpc>
            </a:pPr>
            <a:r>
              <a:rPr lang="en-US" sz="3500" dirty="0"/>
              <a:t>(3) Can use a combination of education and experience.</a:t>
            </a:r>
          </a:p>
          <a:p>
            <a:pPr eaLnBrk="1" hangingPunct="1">
              <a:lnSpc>
                <a:spcPct val="80000"/>
              </a:lnSpc>
            </a:pPr>
            <a:endParaRPr lang="en-US" sz="1600" dirty="0"/>
          </a:p>
          <a:p>
            <a:pPr eaLnBrk="1" hangingPunct="1">
              <a:lnSpc>
                <a:spcPct val="80000"/>
              </a:lnSpc>
            </a:pPr>
            <a:endParaRPr lang="en-US" sz="1300" dirty="0"/>
          </a:p>
        </p:txBody>
      </p:sp>
    </p:spTree>
    <p:extLst>
      <p:ext uri="{BB962C8B-B14F-4D97-AF65-F5344CB8AC3E}">
        <p14:creationId xmlns:p14="http://schemas.microsoft.com/office/powerpoint/2010/main" val="1956043322"/>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b="1" dirty="0"/>
              <a:t>Other H-1B Facts</a:t>
            </a:r>
          </a:p>
        </p:txBody>
      </p:sp>
      <p:sp>
        <p:nvSpPr>
          <p:cNvPr id="15363" name="Rectangle 3"/>
          <p:cNvSpPr>
            <a:spLocks noGrp="1" noChangeArrowheads="1"/>
          </p:cNvSpPr>
          <p:nvPr>
            <p:ph idx="1"/>
          </p:nvPr>
        </p:nvSpPr>
        <p:spPr/>
        <p:txBody>
          <a:bodyPr>
            <a:normAutofit fontScale="92500" lnSpcReduction="20000"/>
          </a:bodyPr>
          <a:lstStyle/>
          <a:p>
            <a:pPr algn="just" eaLnBrk="1" hangingPunct="1">
              <a:lnSpc>
                <a:spcPct val="80000"/>
              </a:lnSpc>
            </a:pPr>
            <a:r>
              <a:rPr lang="en-US" sz="2600" u="sng" dirty="0"/>
              <a:t>Return transportation costs:</a:t>
            </a:r>
            <a:r>
              <a:rPr lang="en-US" sz="2600" dirty="0"/>
              <a:t> The employer is liable for the reasonable costs of return transportation of the employee to the last foreign residence abroad if the H-1B employee is terminated before the end of the period of authorized admission – even for cause.  Does not apply if the employee quits.  </a:t>
            </a:r>
          </a:p>
          <a:p>
            <a:pPr algn="just" eaLnBrk="1" hangingPunct="1">
              <a:lnSpc>
                <a:spcPct val="80000"/>
              </a:lnSpc>
            </a:pPr>
            <a:endParaRPr lang="en-US" sz="2600" dirty="0"/>
          </a:p>
          <a:p>
            <a:pPr algn="just" eaLnBrk="1" hangingPunct="1">
              <a:lnSpc>
                <a:spcPct val="80000"/>
              </a:lnSpc>
            </a:pPr>
            <a:r>
              <a:rPr lang="en-US" sz="2600" u="sng" dirty="0"/>
              <a:t>Employee’s spouse and unmarried children under 21:</a:t>
            </a:r>
            <a:r>
              <a:rPr lang="en-US" sz="2600" dirty="0"/>
              <a:t> Dependent family members are granted  H-4 status for as long as the H-1B employee is authorized to work here.  They do not have their own employment authorization.   They may, however, attend school or remain at home.</a:t>
            </a:r>
          </a:p>
          <a:p>
            <a:pPr algn="just" eaLnBrk="1" hangingPunct="1">
              <a:lnSpc>
                <a:spcPct val="80000"/>
              </a:lnSpc>
            </a:pPr>
            <a:endParaRPr lang="en-US" sz="2600" dirty="0"/>
          </a:p>
          <a:p>
            <a:pPr algn="just" eaLnBrk="1" hangingPunct="1">
              <a:lnSpc>
                <a:spcPct val="80000"/>
              </a:lnSpc>
            </a:pPr>
            <a:r>
              <a:rPr lang="en-US" sz="2600" u="sng" dirty="0"/>
              <a:t>Maximum stay in H-1B status</a:t>
            </a:r>
            <a:r>
              <a:rPr lang="en-US" sz="2600" dirty="0"/>
              <a:t>:  Six total years.  Extension beyond six years possible if labor certification pending for at least one year. H-1B status granted in increments up to 3 years.</a:t>
            </a:r>
          </a:p>
          <a:p>
            <a:pPr eaLnBrk="1" hangingPunct="1">
              <a:lnSpc>
                <a:spcPct val="80000"/>
              </a:lnSpc>
            </a:pPr>
            <a:endParaRPr lang="en-US" sz="1700" dirty="0"/>
          </a:p>
        </p:txBody>
      </p:sp>
    </p:spTree>
    <p:extLst>
      <p:ext uri="{BB962C8B-B14F-4D97-AF65-F5344CB8AC3E}">
        <p14:creationId xmlns:p14="http://schemas.microsoft.com/office/powerpoint/2010/main" val="1492034146"/>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a:bodyPr>
          <a:lstStyle/>
          <a:p>
            <a:pPr eaLnBrk="1" hangingPunct="1"/>
            <a:r>
              <a:rPr lang="en-US" sz="3600" b="1" dirty="0"/>
              <a:t>Legal/Filing Fees</a:t>
            </a:r>
          </a:p>
        </p:txBody>
      </p:sp>
      <p:sp>
        <p:nvSpPr>
          <p:cNvPr id="16387" name="Rectangle 3"/>
          <p:cNvSpPr>
            <a:spLocks noGrp="1" noChangeArrowheads="1"/>
          </p:cNvSpPr>
          <p:nvPr>
            <p:ph idx="1"/>
          </p:nvPr>
        </p:nvSpPr>
        <p:spPr/>
        <p:txBody>
          <a:bodyPr/>
          <a:lstStyle/>
          <a:p>
            <a:pPr algn="just" eaLnBrk="1" hangingPunct="1">
              <a:defRPr/>
            </a:pPr>
            <a:r>
              <a:rPr lang="en-US" sz="2800" dirty="0"/>
              <a:t>The employer must pay the H-1B legal fees and filing fees.</a:t>
            </a:r>
          </a:p>
          <a:p>
            <a:pPr marL="0" indent="0" algn="just" eaLnBrk="1" hangingPunct="1">
              <a:buFont typeface="Wingdings" pitchFamily="2" charset="2"/>
              <a:buNone/>
              <a:defRPr/>
            </a:pPr>
            <a:endParaRPr lang="en-US" sz="2800" dirty="0"/>
          </a:p>
          <a:p>
            <a:pPr algn="just">
              <a:defRPr/>
            </a:pPr>
            <a:r>
              <a:rPr lang="en-US" sz="2800" dirty="0"/>
              <a:t>Employees may pay for premium processing, since it is not a required filing fee.  Premium processing provides a response from USCIS in 15 business days.  PP not always available. PP fee is $2,500 in addition to the H-1B base filing fees.</a:t>
            </a:r>
          </a:p>
          <a:p>
            <a:pPr marL="0" indent="0" eaLnBrk="1" hangingPunct="1">
              <a:buNone/>
              <a:defRPr/>
            </a:pPr>
            <a:endParaRPr lang="en-US" dirty="0"/>
          </a:p>
        </p:txBody>
      </p:sp>
    </p:spTree>
    <p:extLst>
      <p:ext uri="{BB962C8B-B14F-4D97-AF65-F5344CB8AC3E}">
        <p14:creationId xmlns:p14="http://schemas.microsoft.com/office/powerpoint/2010/main" val="641784246"/>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b="1" dirty="0"/>
              <a:t>Must I Use an Attorney?</a:t>
            </a:r>
          </a:p>
        </p:txBody>
      </p:sp>
      <p:sp>
        <p:nvSpPr>
          <p:cNvPr id="18435" name="Rectangle 3"/>
          <p:cNvSpPr>
            <a:spLocks noGrp="1" noChangeArrowheads="1"/>
          </p:cNvSpPr>
          <p:nvPr>
            <p:ph idx="1"/>
          </p:nvPr>
        </p:nvSpPr>
        <p:spPr/>
        <p:txBody>
          <a:bodyPr/>
          <a:lstStyle/>
          <a:p>
            <a:pPr algn="just" eaLnBrk="1" hangingPunct="1"/>
            <a:r>
              <a:rPr lang="en-US" b="1" dirty="0"/>
              <a:t>No, </a:t>
            </a:r>
            <a:r>
              <a:rPr lang="en-US" dirty="0"/>
              <a:t>but it is really hard to figure out how to prepare a case correctly.</a:t>
            </a:r>
          </a:p>
        </p:txBody>
      </p:sp>
    </p:spTree>
    <p:extLst>
      <p:ext uri="{BB962C8B-B14F-4D97-AF65-F5344CB8AC3E}">
        <p14:creationId xmlns:p14="http://schemas.microsoft.com/office/powerpoint/2010/main" val="944652862"/>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pPr eaLnBrk="1" hangingPunct="1"/>
            <a:r>
              <a:rPr lang="en-US" b="1" dirty="0"/>
              <a:t>Supporting Evidence for an H-1B Petition</a:t>
            </a:r>
          </a:p>
        </p:txBody>
      </p:sp>
      <p:sp>
        <p:nvSpPr>
          <p:cNvPr id="19459" name="Rectangle 3"/>
          <p:cNvSpPr>
            <a:spLocks noGrp="1" noChangeArrowheads="1"/>
          </p:cNvSpPr>
          <p:nvPr>
            <p:ph idx="1"/>
          </p:nvPr>
        </p:nvSpPr>
        <p:spPr/>
        <p:txBody>
          <a:bodyPr/>
          <a:lstStyle/>
          <a:p>
            <a:pPr algn="just" eaLnBrk="1" hangingPunct="1">
              <a:lnSpc>
                <a:spcPct val="90000"/>
              </a:lnSpc>
              <a:buFont typeface="Wingdings" pitchFamily="2" charset="2"/>
              <a:buNone/>
            </a:pPr>
            <a:r>
              <a:rPr lang="en-US" sz="2100" dirty="0"/>
              <a:t> </a:t>
            </a:r>
            <a:endParaRPr lang="en-US" sz="2100" u="sng" dirty="0"/>
          </a:p>
          <a:p>
            <a:pPr algn="just" eaLnBrk="1" hangingPunct="1">
              <a:lnSpc>
                <a:spcPct val="90000"/>
              </a:lnSpc>
              <a:buFont typeface="Wingdings" pitchFamily="2" charset="2"/>
              <a:buNone/>
            </a:pPr>
            <a:r>
              <a:rPr lang="en-US" sz="2800" dirty="0"/>
              <a:t>The employer must submit with an H-1B petition:</a:t>
            </a:r>
          </a:p>
          <a:p>
            <a:pPr algn="just" eaLnBrk="1" hangingPunct="1">
              <a:lnSpc>
                <a:spcPct val="90000"/>
              </a:lnSpc>
              <a:buFont typeface="Wingdings" pitchFamily="2" charset="2"/>
              <a:buNone/>
            </a:pPr>
            <a:r>
              <a:rPr lang="en-US" sz="2800" dirty="0"/>
              <a:t> </a:t>
            </a:r>
          </a:p>
          <a:p>
            <a:pPr algn="just" eaLnBrk="1" hangingPunct="1">
              <a:lnSpc>
                <a:spcPct val="90000"/>
              </a:lnSpc>
            </a:pPr>
            <a:r>
              <a:rPr lang="en-US" sz="2800" dirty="0"/>
              <a:t>The certified LCA; </a:t>
            </a:r>
          </a:p>
          <a:p>
            <a:pPr algn="just" eaLnBrk="1" hangingPunct="1">
              <a:lnSpc>
                <a:spcPct val="90000"/>
              </a:lnSpc>
              <a:buFont typeface="Wingdings" pitchFamily="2" charset="2"/>
              <a:buNone/>
            </a:pPr>
            <a:r>
              <a:rPr lang="en-US" sz="2800" dirty="0"/>
              <a:t> </a:t>
            </a:r>
          </a:p>
          <a:p>
            <a:pPr algn="just" eaLnBrk="1" hangingPunct="1">
              <a:lnSpc>
                <a:spcPct val="90000"/>
              </a:lnSpc>
            </a:pPr>
            <a:r>
              <a:rPr lang="en-US" sz="2800" dirty="0"/>
              <a:t>A statement that it will comply with the terms of the labor condition application for the duration of the beneficiary's authorized period of stay;</a:t>
            </a:r>
          </a:p>
          <a:p>
            <a:pPr eaLnBrk="1" hangingPunct="1">
              <a:lnSpc>
                <a:spcPct val="90000"/>
              </a:lnSpc>
              <a:buFont typeface="Wingdings" pitchFamily="2" charset="2"/>
              <a:buNone/>
            </a:pPr>
            <a:r>
              <a:rPr lang="en-US" sz="2100" dirty="0"/>
              <a:t> </a:t>
            </a:r>
          </a:p>
        </p:txBody>
      </p:sp>
    </p:spTree>
    <p:extLst>
      <p:ext uri="{BB962C8B-B14F-4D97-AF65-F5344CB8AC3E}">
        <p14:creationId xmlns:p14="http://schemas.microsoft.com/office/powerpoint/2010/main" val="629677936"/>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pPr eaLnBrk="1" hangingPunct="1"/>
            <a:br>
              <a:rPr lang="en-US" dirty="0"/>
            </a:br>
            <a:br>
              <a:rPr lang="en-US" dirty="0"/>
            </a:br>
            <a:r>
              <a:rPr lang="en-US" sz="4000" b="1" dirty="0"/>
              <a:t>Supporting Evidence for an H-1B Petition</a:t>
            </a:r>
            <a:br>
              <a:rPr lang="en-US" dirty="0"/>
            </a:br>
            <a:br>
              <a:rPr lang="en-US" dirty="0"/>
            </a:br>
            <a:endParaRPr lang="en-US" dirty="0"/>
          </a:p>
        </p:txBody>
      </p:sp>
      <p:sp>
        <p:nvSpPr>
          <p:cNvPr id="20483" name="Rectangle 3"/>
          <p:cNvSpPr>
            <a:spLocks noGrp="1" noChangeArrowheads="1"/>
          </p:cNvSpPr>
          <p:nvPr>
            <p:ph idx="1"/>
          </p:nvPr>
        </p:nvSpPr>
        <p:spPr/>
        <p:txBody>
          <a:bodyPr>
            <a:normAutofit lnSpcReduction="10000"/>
          </a:bodyPr>
          <a:lstStyle/>
          <a:p>
            <a:pPr algn="just" eaLnBrk="1" hangingPunct="1">
              <a:lnSpc>
                <a:spcPct val="90000"/>
              </a:lnSpc>
            </a:pPr>
            <a:endParaRPr lang="en-US" dirty="0"/>
          </a:p>
          <a:p>
            <a:pPr algn="just" eaLnBrk="1" hangingPunct="1">
              <a:lnSpc>
                <a:spcPct val="90000"/>
              </a:lnSpc>
            </a:pPr>
            <a:r>
              <a:rPr lang="en-US" dirty="0"/>
              <a:t>Copy of the Beneficiary’s transcript and diploma or confirmation by the school of completion of all degree requirements;</a:t>
            </a:r>
          </a:p>
          <a:p>
            <a:pPr marL="0" indent="0" algn="just" eaLnBrk="1" hangingPunct="1">
              <a:lnSpc>
                <a:spcPct val="90000"/>
              </a:lnSpc>
              <a:buNone/>
            </a:pPr>
            <a:endParaRPr lang="en-US" dirty="0"/>
          </a:p>
          <a:p>
            <a:pPr algn="just" eaLnBrk="1" hangingPunct="1">
              <a:lnSpc>
                <a:spcPct val="90000"/>
              </a:lnSpc>
            </a:pPr>
            <a:r>
              <a:rPr lang="en-US" dirty="0"/>
              <a:t>Copy of the Beneficiary’s license to practice the profession (if applicable);</a:t>
            </a:r>
          </a:p>
          <a:p>
            <a:pPr marL="0" indent="0" algn="just" eaLnBrk="1" hangingPunct="1">
              <a:lnSpc>
                <a:spcPct val="90000"/>
              </a:lnSpc>
              <a:buNone/>
            </a:pPr>
            <a:endParaRPr lang="en-US" dirty="0"/>
          </a:p>
          <a:p>
            <a:pPr algn="just" eaLnBrk="1" hangingPunct="1">
              <a:lnSpc>
                <a:spcPct val="90000"/>
              </a:lnSpc>
            </a:pPr>
            <a:r>
              <a:rPr lang="en-US" dirty="0"/>
              <a:t>Proof that the Beneficiary is in status (I-20, EAD, I-94, etc.);</a:t>
            </a:r>
          </a:p>
        </p:txBody>
      </p:sp>
    </p:spTree>
    <p:extLst>
      <p:ext uri="{BB962C8B-B14F-4D97-AF65-F5344CB8AC3E}">
        <p14:creationId xmlns:p14="http://schemas.microsoft.com/office/powerpoint/2010/main" val="2655673922"/>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fontScale="90000"/>
          </a:bodyPr>
          <a:lstStyle/>
          <a:p>
            <a:pPr eaLnBrk="1" hangingPunct="1"/>
            <a:r>
              <a:rPr lang="en-US" dirty="0"/>
              <a:t>O-1B Artists of Extraordinary Ability</a:t>
            </a:r>
          </a:p>
        </p:txBody>
      </p:sp>
      <p:sp>
        <p:nvSpPr>
          <p:cNvPr id="30723" name="Rectangle 3"/>
          <p:cNvSpPr>
            <a:spLocks noGrp="1" noChangeArrowheads="1"/>
          </p:cNvSpPr>
          <p:nvPr>
            <p:ph idx="1"/>
          </p:nvPr>
        </p:nvSpPr>
        <p:spPr/>
        <p:txBody>
          <a:bodyPr>
            <a:normAutofit fontScale="77500" lnSpcReduction="20000"/>
          </a:bodyPr>
          <a:lstStyle/>
          <a:p>
            <a:pPr algn="just" eaLnBrk="1" hangingPunct="1">
              <a:lnSpc>
                <a:spcPct val="90000"/>
              </a:lnSpc>
              <a:defRPr/>
            </a:pPr>
            <a:endParaRPr lang="en-US" sz="2600" dirty="0"/>
          </a:p>
          <a:p>
            <a:pPr algn="just" eaLnBrk="1" hangingPunct="1">
              <a:lnSpc>
                <a:spcPct val="90000"/>
              </a:lnSpc>
              <a:defRPr/>
            </a:pPr>
            <a:r>
              <a:rPr lang="en-US" sz="2600" dirty="0"/>
              <a:t>A US employer or agent may file a petition for an employee with extraordinary ability in the sciences, arts, education, business, athletics, or extraordinary achievement for someone in motion picture or television industry. Agents are helpful for people with lots of smaller jobs who are independent contractors.</a:t>
            </a:r>
          </a:p>
          <a:p>
            <a:pPr marL="0" indent="0" algn="just" eaLnBrk="1" hangingPunct="1">
              <a:lnSpc>
                <a:spcPct val="90000"/>
              </a:lnSpc>
              <a:buNone/>
              <a:defRPr/>
            </a:pPr>
            <a:endParaRPr lang="en-US" sz="2600" dirty="0"/>
          </a:p>
          <a:p>
            <a:pPr algn="just" eaLnBrk="1" hangingPunct="1">
              <a:lnSpc>
                <a:spcPct val="90000"/>
              </a:lnSpc>
              <a:defRPr/>
            </a:pPr>
            <a:r>
              <a:rPr lang="en-US" sz="2600" dirty="0"/>
              <a:t>You could create a company while on OPT that could sponsor you but you can’t sign your own paperwork. Single-member LLCs are </a:t>
            </a:r>
            <a:r>
              <a:rPr lang="en-US" sz="2600"/>
              <a:t>possibly problematic.</a:t>
            </a:r>
            <a:endParaRPr lang="en-US" sz="2600" dirty="0"/>
          </a:p>
          <a:p>
            <a:pPr algn="just" eaLnBrk="1" hangingPunct="1">
              <a:lnSpc>
                <a:spcPct val="90000"/>
              </a:lnSpc>
              <a:defRPr/>
            </a:pPr>
            <a:endParaRPr lang="en-US" sz="2600" dirty="0"/>
          </a:p>
          <a:p>
            <a:pPr algn="just" eaLnBrk="1" hangingPunct="1">
              <a:lnSpc>
                <a:spcPct val="90000"/>
              </a:lnSpc>
              <a:defRPr/>
            </a:pPr>
            <a:r>
              <a:rPr lang="en-US" sz="2600" dirty="0"/>
              <a:t>Need not be a job; can be independent contractor or a collection of projects.</a:t>
            </a:r>
          </a:p>
          <a:p>
            <a:pPr marL="0" indent="0" algn="just" eaLnBrk="1" hangingPunct="1">
              <a:lnSpc>
                <a:spcPct val="90000"/>
              </a:lnSpc>
              <a:buFont typeface="Wingdings" pitchFamily="2" charset="2"/>
              <a:buNone/>
              <a:defRPr/>
            </a:pPr>
            <a:endParaRPr lang="en-US" sz="2600" dirty="0"/>
          </a:p>
          <a:p>
            <a:pPr algn="just" eaLnBrk="1" hangingPunct="1">
              <a:lnSpc>
                <a:spcPct val="90000"/>
              </a:lnSpc>
              <a:defRPr/>
            </a:pPr>
            <a:r>
              <a:rPr lang="en-US" sz="2600" u="sng" dirty="0"/>
              <a:t>Guideline</a:t>
            </a:r>
            <a:r>
              <a:rPr lang="en-US" sz="2600" dirty="0"/>
              <a:t>:  No more than 45 days between activities.</a:t>
            </a:r>
          </a:p>
          <a:p>
            <a:pPr algn="just" eaLnBrk="1" hangingPunct="1">
              <a:lnSpc>
                <a:spcPct val="90000"/>
              </a:lnSpc>
              <a:buFont typeface="Wingdings" pitchFamily="2" charset="2"/>
              <a:buNone/>
              <a:defRPr/>
            </a:pPr>
            <a:endParaRPr lang="en-US" sz="2600" dirty="0"/>
          </a:p>
          <a:p>
            <a:pPr algn="just" eaLnBrk="1" hangingPunct="1">
              <a:lnSpc>
                <a:spcPct val="90000"/>
              </a:lnSpc>
              <a:defRPr/>
            </a:pPr>
            <a:r>
              <a:rPr lang="en-US" sz="2600" dirty="0"/>
              <a:t>May file up to one year in advance of need.</a:t>
            </a:r>
          </a:p>
          <a:p>
            <a:pPr eaLnBrk="1" hangingPunct="1">
              <a:lnSpc>
                <a:spcPct val="90000"/>
              </a:lnSpc>
              <a:defRPr/>
            </a:pPr>
            <a:endParaRPr lang="en-US" sz="2600" u="sng" dirty="0"/>
          </a:p>
        </p:txBody>
      </p:sp>
    </p:spTree>
    <p:extLst>
      <p:ext uri="{BB962C8B-B14F-4D97-AF65-F5344CB8AC3E}">
        <p14:creationId xmlns:p14="http://schemas.microsoft.com/office/powerpoint/2010/main" val="4030535246"/>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dirty="0"/>
              <a:t>Eligibility for O-1</a:t>
            </a:r>
          </a:p>
        </p:txBody>
      </p:sp>
      <p:sp>
        <p:nvSpPr>
          <p:cNvPr id="23555" name="Rectangle 3"/>
          <p:cNvSpPr>
            <a:spLocks noGrp="1" noChangeArrowheads="1"/>
          </p:cNvSpPr>
          <p:nvPr>
            <p:ph idx="1"/>
          </p:nvPr>
        </p:nvSpPr>
        <p:spPr/>
        <p:txBody>
          <a:bodyPr/>
          <a:lstStyle/>
          <a:p>
            <a:pPr eaLnBrk="1" hangingPunct="1">
              <a:lnSpc>
                <a:spcPct val="90000"/>
              </a:lnSpc>
            </a:pPr>
            <a:r>
              <a:rPr lang="en-US" sz="2400" u="sng" dirty="0"/>
              <a:t>The O-1 petition covers the event for which the O-1 beneficiary’s services are needed:</a:t>
            </a:r>
            <a:r>
              <a:rPr lang="en-US" sz="2400" dirty="0"/>
              <a:t> This means an activity such as, but not limited to, a project, conference, convention, lecture series, tour, exhibit, academic year, or engagement. </a:t>
            </a:r>
          </a:p>
          <a:p>
            <a:pPr eaLnBrk="1" hangingPunct="1">
              <a:lnSpc>
                <a:spcPct val="90000"/>
              </a:lnSpc>
              <a:buFont typeface="Wingdings" pitchFamily="2" charset="2"/>
              <a:buNone/>
            </a:pPr>
            <a:endParaRPr lang="en-US" sz="2400" dirty="0"/>
          </a:p>
          <a:p>
            <a:pPr eaLnBrk="1" hangingPunct="1">
              <a:lnSpc>
                <a:spcPct val="90000"/>
              </a:lnSpc>
            </a:pPr>
            <a:r>
              <a:rPr lang="en-US" sz="2400" dirty="0"/>
              <a:t>May include short vacations, promotional appearances, and stopovers, incidental or related to the event. A group of related activities may also be considered to be an event.  </a:t>
            </a:r>
          </a:p>
          <a:p>
            <a:pPr eaLnBrk="1" hangingPunct="1">
              <a:lnSpc>
                <a:spcPct val="90000"/>
              </a:lnSpc>
            </a:pPr>
            <a:endParaRPr lang="en-US" sz="2400" u="sng" dirty="0"/>
          </a:p>
          <a:p>
            <a:pPr eaLnBrk="1" hangingPunct="1">
              <a:lnSpc>
                <a:spcPct val="90000"/>
              </a:lnSpc>
            </a:pPr>
            <a:r>
              <a:rPr lang="en-US" sz="2400" dirty="0"/>
              <a:t>Granted in periods of </a:t>
            </a:r>
            <a:r>
              <a:rPr lang="en-US" sz="2400" u="sng" dirty="0"/>
              <a:t>up to 3 years</a:t>
            </a:r>
            <a:r>
              <a:rPr lang="en-US" sz="2400" dirty="0"/>
              <a:t>.</a:t>
            </a:r>
          </a:p>
          <a:p>
            <a:pPr eaLnBrk="1" hangingPunct="1">
              <a:lnSpc>
                <a:spcPct val="90000"/>
              </a:lnSpc>
            </a:pPr>
            <a:endParaRPr lang="en-US" sz="2100" dirty="0"/>
          </a:p>
        </p:txBody>
      </p:sp>
    </p:spTree>
    <p:extLst>
      <p:ext uri="{BB962C8B-B14F-4D97-AF65-F5344CB8AC3E}">
        <p14:creationId xmlns:p14="http://schemas.microsoft.com/office/powerpoint/2010/main" val="423418819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eaLnBrk="1" hangingPunct="1"/>
            <a:r>
              <a:rPr lang="en-US" sz="3800" b="1" dirty="0"/>
              <a:t>F-1 Students</a:t>
            </a:r>
            <a:br>
              <a:rPr lang="en-US" sz="3800" b="1" dirty="0"/>
            </a:br>
            <a:r>
              <a:rPr lang="en-US" sz="3800" b="1" dirty="0"/>
              <a:t>Optional Practical Training</a:t>
            </a:r>
          </a:p>
        </p:txBody>
      </p:sp>
      <p:sp>
        <p:nvSpPr>
          <p:cNvPr id="4099" name="Rectangle 3"/>
          <p:cNvSpPr>
            <a:spLocks noGrp="1" noChangeArrowheads="1"/>
          </p:cNvSpPr>
          <p:nvPr>
            <p:ph idx="1"/>
          </p:nvPr>
        </p:nvSpPr>
        <p:spPr/>
        <p:txBody>
          <a:bodyPr/>
          <a:lstStyle/>
          <a:p>
            <a:pPr eaLnBrk="1" hangingPunct="1">
              <a:lnSpc>
                <a:spcPct val="90000"/>
              </a:lnSpc>
              <a:defRPr/>
            </a:pPr>
            <a:endParaRPr lang="en-US" sz="2600" dirty="0"/>
          </a:p>
          <a:p>
            <a:pPr eaLnBrk="1" hangingPunct="1">
              <a:lnSpc>
                <a:spcPct val="90000"/>
              </a:lnSpc>
              <a:defRPr/>
            </a:pPr>
            <a:endParaRPr lang="en-US" sz="2600" dirty="0"/>
          </a:p>
          <a:p>
            <a:pPr eaLnBrk="1" hangingPunct="1">
              <a:lnSpc>
                <a:spcPct val="90000"/>
              </a:lnSpc>
              <a:defRPr/>
            </a:pPr>
            <a:r>
              <a:rPr lang="en-US" dirty="0"/>
              <a:t>Pre- and post-completion and CPT</a:t>
            </a:r>
          </a:p>
          <a:p>
            <a:pPr marL="0" indent="0" eaLnBrk="1" hangingPunct="1">
              <a:lnSpc>
                <a:spcPct val="90000"/>
              </a:lnSpc>
              <a:buFont typeface="Wingdings" pitchFamily="2" charset="2"/>
              <a:buNone/>
              <a:defRPr/>
            </a:pPr>
            <a:endParaRPr lang="en-US" dirty="0"/>
          </a:p>
          <a:p>
            <a:pPr eaLnBrk="1" hangingPunct="1">
              <a:lnSpc>
                <a:spcPct val="90000"/>
              </a:lnSpc>
              <a:defRPr/>
            </a:pPr>
            <a:r>
              <a:rPr lang="en-US" dirty="0"/>
              <a:t>Up to 12 months per progressively higher degree </a:t>
            </a:r>
            <a:r>
              <a:rPr lang="en-US" b="1" dirty="0"/>
              <a:t>but </a:t>
            </a:r>
            <a:r>
              <a:rPr lang="en-US" sz="3200" dirty="0"/>
              <a:t>24 months more possible for S.T.E.M. graduates</a:t>
            </a:r>
          </a:p>
        </p:txBody>
      </p:sp>
    </p:spTree>
    <p:extLst>
      <p:ext uri="{BB962C8B-B14F-4D97-AF65-F5344CB8AC3E}">
        <p14:creationId xmlns:p14="http://schemas.microsoft.com/office/powerpoint/2010/main" val="1424427928"/>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dirty="0"/>
              <a:t>Eligibility for O-1</a:t>
            </a:r>
          </a:p>
        </p:txBody>
      </p:sp>
      <p:sp>
        <p:nvSpPr>
          <p:cNvPr id="23555" name="Rectangle 3"/>
          <p:cNvSpPr>
            <a:spLocks noGrp="1" noChangeArrowheads="1"/>
          </p:cNvSpPr>
          <p:nvPr>
            <p:ph idx="1"/>
          </p:nvPr>
        </p:nvSpPr>
        <p:spPr/>
        <p:txBody>
          <a:bodyPr/>
          <a:lstStyle/>
          <a:p>
            <a:pPr eaLnBrk="1" hangingPunct="1">
              <a:lnSpc>
                <a:spcPct val="90000"/>
              </a:lnSpc>
            </a:pPr>
            <a:r>
              <a:rPr lang="en-US" sz="2400" u="sng" dirty="0"/>
              <a:t>The O-1 petition covers the event for which the O-1 employee’s services are needed:</a:t>
            </a:r>
            <a:r>
              <a:rPr lang="en-US" sz="2400" dirty="0"/>
              <a:t> This means an activity such as, but not limited to, a scientific project, conference, convention, lecture series, tour, exhibit, business project, academic year, or engagement. </a:t>
            </a:r>
          </a:p>
          <a:p>
            <a:pPr eaLnBrk="1" hangingPunct="1">
              <a:lnSpc>
                <a:spcPct val="90000"/>
              </a:lnSpc>
              <a:buFont typeface="Wingdings" pitchFamily="2" charset="2"/>
              <a:buNone/>
            </a:pPr>
            <a:endParaRPr lang="en-US" sz="2400" dirty="0"/>
          </a:p>
          <a:p>
            <a:pPr eaLnBrk="1" hangingPunct="1">
              <a:lnSpc>
                <a:spcPct val="90000"/>
              </a:lnSpc>
            </a:pPr>
            <a:r>
              <a:rPr lang="en-US" sz="2400" dirty="0"/>
              <a:t>May include short vacations, promotional appearances, and stopovers, incidental or related to the event. A group of related activities may also be considered to be an event.  </a:t>
            </a:r>
          </a:p>
          <a:p>
            <a:pPr eaLnBrk="1" hangingPunct="1">
              <a:lnSpc>
                <a:spcPct val="90000"/>
              </a:lnSpc>
            </a:pPr>
            <a:endParaRPr lang="en-US" sz="2400" u="sng" dirty="0"/>
          </a:p>
          <a:p>
            <a:pPr eaLnBrk="1" hangingPunct="1">
              <a:lnSpc>
                <a:spcPct val="90000"/>
              </a:lnSpc>
            </a:pPr>
            <a:r>
              <a:rPr lang="en-US" sz="2400" dirty="0"/>
              <a:t>Granted in periods of </a:t>
            </a:r>
            <a:r>
              <a:rPr lang="en-US" sz="2400" b="1" dirty="0"/>
              <a:t>up to 3 years- </a:t>
            </a:r>
            <a:r>
              <a:rPr lang="en-US" sz="2400" dirty="0"/>
              <a:t>petitioner’s contract/agreement controls.</a:t>
            </a:r>
          </a:p>
          <a:p>
            <a:pPr eaLnBrk="1" hangingPunct="1">
              <a:lnSpc>
                <a:spcPct val="90000"/>
              </a:lnSpc>
            </a:pPr>
            <a:endParaRPr lang="en-US" sz="2100" dirty="0"/>
          </a:p>
        </p:txBody>
      </p:sp>
    </p:spTree>
    <p:extLst>
      <p:ext uri="{BB962C8B-B14F-4D97-AF65-F5344CB8AC3E}">
        <p14:creationId xmlns:p14="http://schemas.microsoft.com/office/powerpoint/2010/main" val="1437528222"/>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dirty="0"/>
              <a:t>Extraordinary ability, defined</a:t>
            </a:r>
          </a:p>
        </p:txBody>
      </p:sp>
      <p:sp>
        <p:nvSpPr>
          <p:cNvPr id="24579" name="Rectangle 3"/>
          <p:cNvSpPr>
            <a:spLocks noGrp="1" noChangeArrowheads="1"/>
          </p:cNvSpPr>
          <p:nvPr>
            <p:ph idx="1"/>
          </p:nvPr>
        </p:nvSpPr>
        <p:spPr/>
        <p:txBody>
          <a:bodyPr>
            <a:normAutofit/>
          </a:bodyPr>
          <a:lstStyle/>
          <a:p>
            <a:pPr algn="just" eaLnBrk="1" hangingPunct="1">
              <a:lnSpc>
                <a:spcPct val="80000"/>
              </a:lnSpc>
              <a:defRPr/>
            </a:pPr>
            <a:r>
              <a:rPr lang="en-US" sz="2600" dirty="0"/>
              <a:t>Extraordinary ability in the field of arts means </a:t>
            </a:r>
            <a:r>
              <a:rPr lang="en-US" sz="2600" b="1" dirty="0"/>
              <a:t>distinction</a:t>
            </a:r>
            <a:r>
              <a:rPr lang="en-US" sz="2600" dirty="0"/>
              <a:t>. </a:t>
            </a:r>
          </a:p>
          <a:p>
            <a:pPr marL="0" indent="0" algn="just" eaLnBrk="1" hangingPunct="1">
              <a:lnSpc>
                <a:spcPct val="80000"/>
              </a:lnSpc>
              <a:buFont typeface="Wingdings" pitchFamily="2" charset="2"/>
              <a:buNone/>
              <a:defRPr/>
            </a:pPr>
            <a:endParaRPr lang="en-US" sz="2600" dirty="0"/>
          </a:p>
          <a:p>
            <a:pPr marL="0" indent="0" algn="just" eaLnBrk="1" hangingPunct="1">
              <a:lnSpc>
                <a:spcPct val="80000"/>
              </a:lnSpc>
              <a:buFont typeface="Wingdings" pitchFamily="2" charset="2"/>
              <a:buNone/>
              <a:defRPr/>
            </a:pPr>
            <a:r>
              <a:rPr lang="en-US" sz="2600" b="1" dirty="0"/>
              <a:t>Distinction</a:t>
            </a:r>
            <a:r>
              <a:rPr lang="en-US" sz="2600" dirty="0"/>
              <a:t> = a high level of achievement in the field of arts evidenced by a degree of skill and recognition “substantially above that ordinarily encountered to the extent that a person described as </a:t>
            </a:r>
            <a:r>
              <a:rPr lang="en-US" sz="2600" u="sng" dirty="0"/>
              <a:t>prominent is renowned, leading, or well-known </a:t>
            </a:r>
            <a:r>
              <a:rPr lang="en-US" sz="2600" dirty="0"/>
              <a:t>in the field of arts.” </a:t>
            </a:r>
          </a:p>
          <a:p>
            <a:pPr eaLnBrk="1" hangingPunct="1">
              <a:lnSpc>
                <a:spcPct val="80000"/>
              </a:lnSpc>
              <a:buFont typeface="Wingdings" pitchFamily="2" charset="2"/>
              <a:buNone/>
              <a:defRPr/>
            </a:pPr>
            <a:r>
              <a:rPr lang="en-US" sz="1800" dirty="0"/>
              <a:t> </a:t>
            </a:r>
            <a:endParaRPr lang="en-US" sz="1800" u="sng" dirty="0"/>
          </a:p>
          <a:p>
            <a:pPr marL="0" indent="0" eaLnBrk="1" hangingPunct="1">
              <a:lnSpc>
                <a:spcPct val="80000"/>
              </a:lnSpc>
              <a:buNone/>
              <a:defRPr/>
            </a:pPr>
            <a:br>
              <a:rPr lang="en-US" sz="1800" dirty="0"/>
            </a:br>
            <a:endParaRPr lang="en-US" sz="1800" dirty="0"/>
          </a:p>
          <a:p>
            <a:pPr eaLnBrk="1" hangingPunct="1">
              <a:lnSpc>
                <a:spcPct val="80000"/>
              </a:lnSpc>
              <a:defRPr/>
            </a:pPr>
            <a:endParaRPr lang="en-US" sz="1800" dirty="0"/>
          </a:p>
        </p:txBody>
      </p:sp>
    </p:spTree>
    <p:extLst>
      <p:ext uri="{BB962C8B-B14F-4D97-AF65-F5344CB8AC3E}">
        <p14:creationId xmlns:p14="http://schemas.microsoft.com/office/powerpoint/2010/main" val="3790878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dirty="0"/>
              <a:t>Extraordinary ability, defined</a:t>
            </a:r>
          </a:p>
        </p:txBody>
      </p:sp>
      <p:sp>
        <p:nvSpPr>
          <p:cNvPr id="25603" name="Content Placeholder 2"/>
          <p:cNvSpPr>
            <a:spLocks noGrp="1"/>
          </p:cNvSpPr>
          <p:nvPr>
            <p:ph idx="1"/>
          </p:nvPr>
        </p:nvSpPr>
        <p:spPr/>
        <p:txBody>
          <a:bodyPr>
            <a:normAutofit lnSpcReduction="10000"/>
          </a:bodyPr>
          <a:lstStyle/>
          <a:p>
            <a:pPr eaLnBrk="1" hangingPunct="1">
              <a:lnSpc>
                <a:spcPct val="80000"/>
              </a:lnSpc>
            </a:pPr>
            <a:endParaRPr lang="en-US" sz="3200" u="sng" dirty="0"/>
          </a:p>
          <a:p>
            <a:pPr eaLnBrk="1" hangingPunct="1">
              <a:lnSpc>
                <a:spcPct val="80000"/>
              </a:lnSpc>
            </a:pPr>
            <a:r>
              <a:rPr lang="en-US" sz="3200" u="sng" dirty="0"/>
              <a:t>What does extraordinary ability in the field of science, education, business, or athletics mean?</a:t>
            </a:r>
            <a:r>
              <a:rPr lang="en-US" sz="3200" dirty="0"/>
              <a:t>  This standard is defined as a level of expertise indicating that the person is one of </a:t>
            </a:r>
            <a:r>
              <a:rPr lang="en-US" sz="3200" u="sng" dirty="0"/>
              <a:t>the small percentage who have arisen to the very top </a:t>
            </a:r>
            <a:r>
              <a:rPr lang="en-US" sz="3200" dirty="0"/>
              <a:t>of the field of endeavor. </a:t>
            </a:r>
          </a:p>
          <a:p>
            <a:pPr eaLnBrk="1" hangingPunct="1">
              <a:lnSpc>
                <a:spcPct val="80000"/>
              </a:lnSpc>
            </a:pPr>
            <a:endParaRPr lang="en-US" sz="3200" dirty="0"/>
          </a:p>
          <a:p>
            <a:pPr eaLnBrk="1" hangingPunct="1">
              <a:lnSpc>
                <a:spcPct val="80000"/>
              </a:lnSpc>
            </a:pPr>
            <a:r>
              <a:rPr lang="en-US" sz="3200" dirty="0"/>
              <a:t>Whenever you can, you want to make the field “arts”.</a:t>
            </a:r>
          </a:p>
          <a:p>
            <a:pPr eaLnBrk="1" hangingPunct="1">
              <a:lnSpc>
                <a:spcPct val="80000"/>
              </a:lnSpc>
              <a:buFont typeface="Wingdings" pitchFamily="2" charset="2"/>
              <a:buNone/>
            </a:pPr>
            <a:r>
              <a:rPr lang="en-US" sz="3200" dirty="0"/>
              <a:t> </a:t>
            </a:r>
            <a:endParaRPr lang="en-US" sz="3200" u="sng" dirty="0"/>
          </a:p>
          <a:p>
            <a:endParaRPr lang="en-US" dirty="0"/>
          </a:p>
        </p:txBody>
      </p:sp>
    </p:spTree>
    <p:extLst>
      <p:ext uri="{BB962C8B-B14F-4D97-AF65-F5344CB8AC3E}">
        <p14:creationId xmlns:p14="http://schemas.microsoft.com/office/powerpoint/2010/main" val="39434482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dirty="0"/>
              <a:t>Extraordinary Ability, Defined</a:t>
            </a:r>
          </a:p>
        </p:txBody>
      </p:sp>
      <p:sp>
        <p:nvSpPr>
          <p:cNvPr id="26627" name="Content Placeholder 2"/>
          <p:cNvSpPr>
            <a:spLocks noGrp="1"/>
          </p:cNvSpPr>
          <p:nvPr>
            <p:ph idx="1"/>
          </p:nvPr>
        </p:nvSpPr>
        <p:spPr/>
        <p:txBody>
          <a:bodyPr/>
          <a:lstStyle/>
          <a:p>
            <a:r>
              <a:rPr lang="en-US" sz="2800" u="sng" dirty="0"/>
              <a:t>What does extraordinary achievement in the field of motion picture and television productions mean?</a:t>
            </a:r>
            <a:r>
              <a:rPr lang="en-US" sz="2800" dirty="0"/>
              <a:t>  This standard means a very high level of accomplishment in the motion picture or television industry evidenced by a degree of skill and recognition </a:t>
            </a:r>
            <a:r>
              <a:rPr lang="en-US" sz="2800" b="1" dirty="0"/>
              <a:t>significantly above that ordinarily encountered</a:t>
            </a:r>
            <a:r>
              <a:rPr lang="en-US" sz="2800" dirty="0"/>
              <a:t> to the extent that the person is recognized as outstanding, notable, or leading in the motion picture or television field</a:t>
            </a:r>
            <a:r>
              <a:rPr lang="en-US" sz="3200" dirty="0"/>
              <a:t>.</a:t>
            </a:r>
            <a:endParaRPr lang="en-US" dirty="0"/>
          </a:p>
        </p:txBody>
      </p:sp>
    </p:spTree>
    <p:extLst>
      <p:ext uri="{BB962C8B-B14F-4D97-AF65-F5344CB8AC3E}">
        <p14:creationId xmlns:p14="http://schemas.microsoft.com/office/powerpoint/2010/main" val="15490509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fontScale="90000"/>
          </a:bodyPr>
          <a:lstStyle/>
          <a:p>
            <a:pPr eaLnBrk="1" hangingPunct="1"/>
            <a:r>
              <a:rPr lang="en-US" u="sng" dirty="0"/>
              <a:t>What Fields in the Arts are Covered?</a:t>
            </a:r>
          </a:p>
        </p:txBody>
      </p:sp>
      <p:sp>
        <p:nvSpPr>
          <p:cNvPr id="27651" name="Rectangle 3"/>
          <p:cNvSpPr>
            <a:spLocks noGrp="1" noChangeArrowheads="1"/>
          </p:cNvSpPr>
          <p:nvPr>
            <p:ph idx="1"/>
          </p:nvPr>
        </p:nvSpPr>
        <p:spPr/>
        <p:txBody>
          <a:bodyPr/>
          <a:lstStyle/>
          <a:p>
            <a:pPr eaLnBrk="1" hangingPunct="1">
              <a:lnSpc>
                <a:spcPct val="80000"/>
              </a:lnSpc>
            </a:pPr>
            <a:endParaRPr lang="en-US" sz="2800" u="sng" dirty="0"/>
          </a:p>
          <a:p>
            <a:pPr eaLnBrk="1" hangingPunct="1">
              <a:lnSpc>
                <a:spcPct val="80000"/>
              </a:lnSpc>
            </a:pPr>
            <a:r>
              <a:rPr lang="en-US" sz="2800" u="sng" dirty="0"/>
              <a:t>Any creative field</a:t>
            </a:r>
            <a:r>
              <a:rPr lang="en-US" sz="2800" dirty="0"/>
              <a:t> including fine arts, visual arts, culinary arts, and performing arts. Principal creatives &amp; essential persons such as, but not limited to, directors, set designers, lighting designers, sound designers, choreographers, choreologists, conductors, orchestrators, coaches, arrangers, musical supervisors, costume designers, makeup artists, flight masters, stage technicians, and animal trainers.   </a:t>
            </a:r>
          </a:p>
        </p:txBody>
      </p:sp>
    </p:spTree>
    <p:extLst>
      <p:ext uri="{BB962C8B-B14F-4D97-AF65-F5344CB8AC3E}">
        <p14:creationId xmlns:p14="http://schemas.microsoft.com/office/powerpoint/2010/main" val="3042485311"/>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dirty="0"/>
              <a:t>Evidentiary Standard For O-1B</a:t>
            </a:r>
          </a:p>
        </p:txBody>
      </p:sp>
      <p:sp>
        <p:nvSpPr>
          <p:cNvPr id="28675" name="Rectangle 3"/>
          <p:cNvSpPr>
            <a:spLocks noGrp="1" noChangeArrowheads="1"/>
          </p:cNvSpPr>
          <p:nvPr>
            <p:ph idx="1"/>
          </p:nvPr>
        </p:nvSpPr>
        <p:spPr/>
        <p:txBody>
          <a:bodyPr/>
          <a:lstStyle/>
          <a:p>
            <a:pPr eaLnBrk="1" hangingPunct="1">
              <a:lnSpc>
                <a:spcPct val="80000"/>
              </a:lnSpc>
            </a:pPr>
            <a:r>
              <a:rPr lang="en-US" sz="2800" dirty="0"/>
              <a:t>To qualify as an beneficiary of extraordinary ability in the field of arts, the beneficiary must be recognized as being prominent in his or her field as demonstrated by:</a:t>
            </a:r>
            <a:br>
              <a:rPr lang="en-US" sz="2800" dirty="0"/>
            </a:br>
            <a:endParaRPr lang="en-US" sz="2800" dirty="0"/>
          </a:p>
          <a:p>
            <a:pPr eaLnBrk="1" hangingPunct="1">
              <a:lnSpc>
                <a:spcPct val="80000"/>
              </a:lnSpc>
            </a:pPr>
            <a:r>
              <a:rPr lang="en-US" sz="2800" dirty="0"/>
              <a:t>(A) Evidence that the beneficiary has been </a:t>
            </a:r>
            <a:r>
              <a:rPr lang="en-US" sz="2800" b="1" dirty="0"/>
              <a:t>nominated for</a:t>
            </a:r>
            <a:r>
              <a:rPr lang="en-US" sz="2800" dirty="0"/>
              <a:t>,</a:t>
            </a:r>
            <a:r>
              <a:rPr lang="en-US" sz="2800" b="1" dirty="0"/>
              <a:t> or won</a:t>
            </a:r>
            <a:r>
              <a:rPr lang="en-US" sz="2800" dirty="0"/>
              <a:t>, significant national or international awards or prizes in the particular field (Academy Award, Emmy, Grammy, etc.); or </a:t>
            </a:r>
            <a:br>
              <a:rPr lang="en-US" sz="2100" dirty="0"/>
            </a:br>
            <a:endParaRPr lang="en-US" sz="2100" dirty="0"/>
          </a:p>
        </p:txBody>
      </p:sp>
    </p:spTree>
    <p:extLst>
      <p:ext uri="{BB962C8B-B14F-4D97-AF65-F5344CB8AC3E}">
        <p14:creationId xmlns:p14="http://schemas.microsoft.com/office/powerpoint/2010/main" val="2980447789"/>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dirty="0"/>
              <a:t>At Least 3 of the Following:</a:t>
            </a:r>
          </a:p>
        </p:txBody>
      </p:sp>
      <p:sp>
        <p:nvSpPr>
          <p:cNvPr id="29699" name="Rectangle 3"/>
          <p:cNvSpPr>
            <a:spLocks noGrp="1" noChangeArrowheads="1"/>
          </p:cNvSpPr>
          <p:nvPr>
            <p:ph idx="1"/>
          </p:nvPr>
        </p:nvSpPr>
        <p:spPr/>
        <p:txBody>
          <a:bodyPr/>
          <a:lstStyle/>
          <a:p>
            <a:pPr eaLnBrk="1" hangingPunct="1">
              <a:lnSpc>
                <a:spcPct val="80000"/>
              </a:lnSpc>
            </a:pPr>
            <a:endParaRPr lang="en-US" sz="2000" dirty="0"/>
          </a:p>
          <a:p>
            <a:pPr eaLnBrk="1" hangingPunct="1">
              <a:lnSpc>
                <a:spcPct val="80000"/>
              </a:lnSpc>
            </a:pPr>
            <a:r>
              <a:rPr lang="en-US" sz="2000" dirty="0"/>
              <a:t>(1) Evidence that the beneficiary has performed, and will perform, services as a </a:t>
            </a:r>
            <a:r>
              <a:rPr lang="en-US" sz="2000" u="sng" dirty="0"/>
              <a:t>lead or starring participant </a:t>
            </a:r>
            <a:r>
              <a:rPr lang="en-US" sz="2000" dirty="0"/>
              <a:t>in productions or events which have a distinguished reputation (critical reviews, advertisements, publicity releases, publications contracts, or endorsements); </a:t>
            </a:r>
            <a:br>
              <a:rPr lang="en-US" sz="2000" dirty="0"/>
            </a:br>
            <a:r>
              <a:rPr lang="en-US" sz="2000" dirty="0"/>
              <a:t> </a:t>
            </a:r>
          </a:p>
          <a:p>
            <a:pPr eaLnBrk="1" hangingPunct="1">
              <a:lnSpc>
                <a:spcPct val="80000"/>
              </a:lnSpc>
            </a:pPr>
            <a:r>
              <a:rPr lang="en-US" sz="2000" dirty="0"/>
              <a:t>(2) Evidence that the beneficiary achieved </a:t>
            </a:r>
            <a:r>
              <a:rPr lang="en-US" sz="2000" u="sng" dirty="0"/>
              <a:t>national or international recognition for achievements</a:t>
            </a:r>
            <a:r>
              <a:rPr lang="en-US" sz="2000" dirty="0"/>
              <a:t> shown by critical reviews or other published materials by or about the individual in major newspapers, trade journals, magazines, or other publications; </a:t>
            </a:r>
            <a:br>
              <a:rPr lang="en-US" sz="2000" dirty="0"/>
            </a:br>
            <a:r>
              <a:rPr lang="en-US" sz="2000" dirty="0"/>
              <a:t> </a:t>
            </a:r>
          </a:p>
          <a:p>
            <a:pPr eaLnBrk="1" hangingPunct="1">
              <a:lnSpc>
                <a:spcPct val="80000"/>
              </a:lnSpc>
            </a:pPr>
            <a:r>
              <a:rPr lang="en-US" sz="2000" dirty="0"/>
              <a:t>(3) Evidence that the beneficiary has performed, and will perform, in a </a:t>
            </a:r>
            <a:r>
              <a:rPr lang="en-US" sz="2000" u="sng" dirty="0"/>
              <a:t>lead, starring, or critical role for organizations and establishments that have a distinguished reputation</a:t>
            </a:r>
            <a:r>
              <a:rPr lang="en-US" sz="2000" dirty="0"/>
              <a:t> shown by articles in newspapers, trade journals, publications, or </a:t>
            </a:r>
            <a:r>
              <a:rPr lang="en-US" sz="2000" u="sng" dirty="0"/>
              <a:t>testimonials</a:t>
            </a:r>
            <a:r>
              <a:rPr lang="en-US" sz="2000" dirty="0"/>
              <a:t>; </a:t>
            </a:r>
            <a:br>
              <a:rPr lang="en-US" sz="2000" dirty="0"/>
            </a:br>
            <a:endParaRPr lang="en-US" sz="2000" dirty="0"/>
          </a:p>
        </p:txBody>
      </p:sp>
    </p:spTree>
    <p:extLst>
      <p:ext uri="{BB962C8B-B14F-4D97-AF65-F5344CB8AC3E}">
        <p14:creationId xmlns:p14="http://schemas.microsoft.com/office/powerpoint/2010/main" val="3674618278"/>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a:bodyPr>
          <a:lstStyle/>
          <a:p>
            <a:pPr eaLnBrk="1" hangingPunct="1"/>
            <a:r>
              <a:rPr lang="en-US" dirty="0"/>
              <a:t>At Least 3 of the Following:</a:t>
            </a:r>
          </a:p>
        </p:txBody>
      </p:sp>
      <p:sp>
        <p:nvSpPr>
          <p:cNvPr id="30723" name="Rectangle 3"/>
          <p:cNvSpPr>
            <a:spLocks noGrp="1" noChangeArrowheads="1"/>
          </p:cNvSpPr>
          <p:nvPr>
            <p:ph idx="1"/>
          </p:nvPr>
        </p:nvSpPr>
        <p:spPr>
          <a:xfrm>
            <a:off x="228600" y="1646237"/>
            <a:ext cx="8229600" cy="4525963"/>
          </a:xfrm>
        </p:spPr>
        <p:txBody>
          <a:bodyPr/>
          <a:lstStyle/>
          <a:p>
            <a:pPr eaLnBrk="1" hangingPunct="1">
              <a:lnSpc>
                <a:spcPct val="80000"/>
              </a:lnSpc>
            </a:pPr>
            <a:r>
              <a:rPr lang="en-US" sz="2000" dirty="0"/>
              <a:t>(4) Evidence that the beneficiary has </a:t>
            </a:r>
            <a:r>
              <a:rPr lang="en-US" sz="2000" u="sng" dirty="0"/>
              <a:t>a record of major commercial or critically acclaimed successes</a:t>
            </a:r>
            <a:r>
              <a:rPr lang="en-US" sz="2000" dirty="0"/>
              <a:t> as evidenced by such indicators as title, rating, standing in the field, box office receipts, motion picture or television ratings, and other occupational achievements reported in trade journals, major newspapers, or other publications; </a:t>
            </a:r>
            <a:br>
              <a:rPr lang="en-US" sz="2000" dirty="0"/>
            </a:br>
            <a:r>
              <a:rPr lang="en-US" sz="2000" dirty="0"/>
              <a:t> </a:t>
            </a:r>
          </a:p>
          <a:p>
            <a:pPr eaLnBrk="1" hangingPunct="1">
              <a:lnSpc>
                <a:spcPct val="80000"/>
              </a:lnSpc>
            </a:pPr>
            <a:r>
              <a:rPr lang="en-US" sz="2000" dirty="0"/>
              <a:t>(5) Evidence that the beneficiary has </a:t>
            </a:r>
            <a:r>
              <a:rPr lang="en-US" sz="2000" u="sng" dirty="0"/>
              <a:t>received significant recognition for achievements from organizations, critics, government agencies, or other recognized experts</a:t>
            </a:r>
            <a:r>
              <a:rPr lang="en-US" sz="2000" dirty="0"/>
              <a:t> in the field in which the beneficiary is engaged (good place for lesser awards like residencies (i.e., Fine Arts Work Center, Skowhegan, etc.); or </a:t>
            </a:r>
            <a:br>
              <a:rPr lang="en-US" sz="2000" dirty="0"/>
            </a:br>
            <a:r>
              <a:rPr lang="en-US" sz="2000" dirty="0"/>
              <a:t> </a:t>
            </a:r>
          </a:p>
          <a:p>
            <a:pPr eaLnBrk="1" hangingPunct="1">
              <a:lnSpc>
                <a:spcPct val="80000"/>
              </a:lnSpc>
            </a:pPr>
            <a:r>
              <a:rPr lang="en-US" sz="2000" dirty="0"/>
              <a:t>(6) Evidence that the beneficiary has either commanded a </a:t>
            </a:r>
            <a:r>
              <a:rPr lang="en-US" sz="2000" u="sng" dirty="0"/>
              <a:t>high salary </a:t>
            </a:r>
            <a:r>
              <a:rPr lang="en-US" sz="2000" dirty="0"/>
              <a:t>or will command a high salary or other substantial remuneration for services in relation to others in the field (contracts or other reliable evidence); or </a:t>
            </a:r>
            <a:br>
              <a:rPr lang="en-US" sz="2000" dirty="0"/>
            </a:br>
            <a:endParaRPr lang="en-US" sz="2000" dirty="0"/>
          </a:p>
          <a:p>
            <a:pPr eaLnBrk="1" hangingPunct="1">
              <a:lnSpc>
                <a:spcPct val="80000"/>
              </a:lnSpc>
            </a:pPr>
            <a:endParaRPr lang="en-US" sz="1500" dirty="0"/>
          </a:p>
        </p:txBody>
      </p:sp>
    </p:spTree>
    <p:extLst>
      <p:ext uri="{BB962C8B-B14F-4D97-AF65-F5344CB8AC3E}">
        <p14:creationId xmlns:p14="http://schemas.microsoft.com/office/powerpoint/2010/main" val="4213047691"/>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ormAutofit fontScale="90000"/>
          </a:bodyPr>
          <a:lstStyle/>
          <a:p>
            <a:pPr eaLnBrk="1" hangingPunct="1"/>
            <a:r>
              <a:rPr lang="en-US" dirty="0"/>
              <a:t>At Least 3 of the Following , continued:</a:t>
            </a:r>
          </a:p>
        </p:txBody>
      </p:sp>
      <p:sp>
        <p:nvSpPr>
          <p:cNvPr id="31747" name="Rectangle 3"/>
          <p:cNvSpPr>
            <a:spLocks noGrp="1" noChangeArrowheads="1"/>
          </p:cNvSpPr>
          <p:nvPr>
            <p:ph idx="1"/>
          </p:nvPr>
        </p:nvSpPr>
        <p:spPr/>
        <p:txBody>
          <a:bodyPr>
            <a:normAutofit/>
          </a:bodyPr>
          <a:lstStyle/>
          <a:p>
            <a:pPr eaLnBrk="1" hangingPunct="1"/>
            <a:r>
              <a:rPr lang="en-US" sz="2400" u="sng" dirty="0"/>
              <a:t>Other comparable evidence </a:t>
            </a:r>
            <a:r>
              <a:rPr lang="en-US" sz="2400" dirty="0"/>
              <a:t>of the beneficiary’s eligibility – this presents great opportunities for creativity to show what makes your work so great.</a:t>
            </a:r>
          </a:p>
        </p:txBody>
      </p:sp>
    </p:spTree>
    <p:extLst>
      <p:ext uri="{BB962C8B-B14F-4D97-AF65-F5344CB8AC3E}">
        <p14:creationId xmlns:p14="http://schemas.microsoft.com/office/powerpoint/2010/main" val="2335703662"/>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rmAutofit fontScale="90000"/>
          </a:bodyPr>
          <a:lstStyle/>
          <a:p>
            <a:pPr eaLnBrk="1" hangingPunct="1"/>
            <a:r>
              <a:rPr lang="en-US" dirty="0"/>
              <a:t>Evidentiary Criteria for O-1 Visa in the Arts</a:t>
            </a:r>
            <a:br>
              <a:rPr lang="en-US" dirty="0"/>
            </a:br>
            <a:endParaRPr lang="en-US" dirty="0"/>
          </a:p>
        </p:txBody>
      </p:sp>
      <p:sp>
        <p:nvSpPr>
          <p:cNvPr id="32771" name="Rectangle 3"/>
          <p:cNvSpPr>
            <a:spLocks noGrp="1" noChangeArrowheads="1"/>
          </p:cNvSpPr>
          <p:nvPr>
            <p:ph idx="1"/>
          </p:nvPr>
        </p:nvSpPr>
        <p:spPr/>
        <p:txBody>
          <a:bodyPr/>
          <a:lstStyle/>
          <a:p>
            <a:pPr eaLnBrk="1" hangingPunct="1">
              <a:lnSpc>
                <a:spcPct val="80000"/>
              </a:lnSpc>
            </a:pPr>
            <a:endParaRPr lang="en-US" sz="2600" dirty="0"/>
          </a:p>
          <a:p>
            <a:pPr eaLnBrk="1" hangingPunct="1">
              <a:lnSpc>
                <a:spcPct val="80000"/>
              </a:lnSpc>
            </a:pPr>
            <a:r>
              <a:rPr lang="en-US" sz="2600" dirty="0"/>
              <a:t>Define the field as narrowly as possible.</a:t>
            </a:r>
          </a:p>
          <a:p>
            <a:pPr eaLnBrk="1" hangingPunct="1">
              <a:lnSpc>
                <a:spcPct val="80000"/>
              </a:lnSpc>
              <a:buFont typeface="Wingdings" pitchFamily="2" charset="2"/>
              <a:buNone/>
            </a:pPr>
            <a:endParaRPr lang="en-US" sz="2600" dirty="0"/>
          </a:p>
          <a:p>
            <a:pPr eaLnBrk="1" hangingPunct="1">
              <a:lnSpc>
                <a:spcPct val="80000"/>
              </a:lnSpc>
            </a:pPr>
            <a:r>
              <a:rPr lang="en-US" sz="2600" dirty="0"/>
              <a:t>Think big fish, small pond.</a:t>
            </a:r>
          </a:p>
          <a:p>
            <a:pPr eaLnBrk="1" hangingPunct="1">
              <a:lnSpc>
                <a:spcPct val="80000"/>
              </a:lnSpc>
            </a:pPr>
            <a:endParaRPr lang="en-US" sz="2600" dirty="0"/>
          </a:p>
          <a:p>
            <a:pPr eaLnBrk="1" hangingPunct="1">
              <a:lnSpc>
                <a:spcPct val="80000"/>
              </a:lnSpc>
              <a:buFont typeface="Wingdings" pitchFamily="2" charset="2"/>
              <a:buChar char="Ø"/>
            </a:pPr>
            <a:r>
              <a:rPr lang="en-US" sz="2600" u="sng" dirty="0"/>
              <a:t>Example</a:t>
            </a:r>
            <a:r>
              <a:rPr lang="en-US" sz="2600" dirty="0"/>
              <a:t>: </a:t>
            </a:r>
          </a:p>
          <a:p>
            <a:pPr marL="0" indent="0" eaLnBrk="1" hangingPunct="1">
              <a:lnSpc>
                <a:spcPct val="80000"/>
              </a:lnSpc>
              <a:buNone/>
            </a:pPr>
            <a:endParaRPr lang="en-US" sz="2600" dirty="0"/>
          </a:p>
          <a:p>
            <a:pPr eaLnBrk="1" hangingPunct="1">
              <a:lnSpc>
                <a:spcPct val="80000"/>
              </a:lnSpc>
              <a:buFont typeface="Wingdings" pitchFamily="2" charset="2"/>
              <a:buNone/>
            </a:pPr>
            <a:r>
              <a:rPr lang="en-US" sz="2600" dirty="0"/>
              <a:t>     Graphic Designer vs. Video Game Graphic Designer</a:t>
            </a:r>
          </a:p>
          <a:p>
            <a:pPr eaLnBrk="1" hangingPunct="1">
              <a:lnSpc>
                <a:spcPct val="80000"/>
              </a:lnSpc>
              <a:buFont typeface="Wingdings" pitchFamily="2" charset="2"/>
              <a:buNone/>
            </a:pPr>
            <a:endParaRPr lang="en-US" sz="2600" dirty="0"/>
          </a:p>
          <a:p>
            <a:pPr eaLnBrk="1" hangingPunct="1">
              <a:lnSpc>
                <a:spcPct val="80000"/>
              </a:lnSpc>
              <a:buFont typeface="Wingdings" pitchFamily="2" charset="2"/>
              <a:buNone/>
            </a:pPr>
            <a:r>
              <a:rPr lang="en-US" sz="2600" dirty="0"/>
              <a:t>	</a:t>
            </a:r>
          </a:p>
          <a:p>
            <a:pPr eaLnBrk="1" hangingPunct="1">
              <a:lnSpc>
                <a:spcPct val="80000"/>
              </a:lnSpc>
            </a:pPr>
            <a:endParaRPr lang="en-US" sz="2600" dirty="0"/>
          </a:p>
        </p:txBody>
      </p:sp>
    </p:spTree>
    <p:extLst>
      <p:ext uri="{BB962C8B-B14F-4D97-AF65-F5344CB8AC3E}">
        <p14:creationId xmlns:p14="http://schemas.microsoft.com/office/powerpoint/2010/main" val="366463815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1143000"/>
            <a:ext cx="6858000" cy="6047809"/>
          </a:xfrm>
          <a:prstGeom prst="rect">
            <a:avLst/>
          </a:prstGeom>
        </p:spPr>
        <p:txBody>
          <a:bodyPr>
            <a:spAutoFit/>
          </a:bodyPr>
          <a:lstStyle/>
          <a:p>
            <a:pPr>
              <a:lnSpc>
                <a:spcPct val="90000"/>
              </a:lnSpc>
              <a:defRPr/>
            </a:pPr>
            <a:r>
              <a:rPr lang="en-US" sz="3600" b="1" dirty="0">
                <a:latin typeface="+mj-lt"/>
              </a:rPr>
              <a:t>Lots to Love About OPT:</a:t>
            </a:r>
          </a:p>
          <a:p>
            <a:pPr>
              <a:lnSpc>
                <a:spcPct val="90000"/>
              </a:lnSpc>
              <a:defRPr/>
            </a:pPr>
            <a:endParaRPr lang="en-US" sz="3200" dirty="0"/>
          </a:p>
          <a:p>
            <a:pPr marL="285750" indent="-285750">
              <a:lnSpc>
                <a:spcPct val="90000"/>
              </a:lnSpc>
              <a:buFont typeface="Arial" pitchFamily="34" charset="0"/>
              <a:buChar char="•"/>
              <a:defRPr/>
            </a:pPr>
            <a:r>
              <a:rPr lang="en-US" sz="3200" dirty="0"/>
              <a:t>It is very </a:t>
            </a:r>
            <a:r>
              <a:rPr lang="en-US" sz="3200" b="1" dirty="0"/>
              <a:t>flexible</a:t>
            </a:r>
          </a:p>
          <a:p>
            <a:pPr>
              <a:lnSpc>
                <a:spcPct val="90000"/>
              </a:lnSpc>
              <a:defRPr/>
            </a:pPr>
            <a:endParaRPr lang="en-US" sz="3200" dirty="0"/>
          </a:p>
          <a:p>
            <a:pPr marL="285750" indent="-285750">
              <a:lnSpc>
                <a:spcPct val="90000"/>
              </a:lnSpc>
              <a:buFont typeface="Arial" pitchFamily="34" charset="0"/>
              <a:buChar char="•"/>
              <a:defRPr/>
            </a:pPr>
            <a:r>
              <a:rPr lang="en-US" sz="3200" b="1" dirty="0"/>
              <a:t>You can quit </a:t>
            </a:r>
            <a:r>
              <a:rPr lang="en-US" sz="3200" dirty="0"/>
              <a:t>a job you don’t like, be self-employed or hold multiple jobs</a:t>
            </a:r>
          </a:p>
          <a:p>
            <a:pPr marL="285750" indent="-285750">
              <a:lnSpc>
                <a:spcPct val="90000"/>
              </a:lnSpc>
              <a:buClr>
                <a:schemeClr val="tx1"/>
              </a:buClr>
              <a:buFont typeface="Arial" pitchFamily="34" charset="0"/>
              <a:buChar char="•"/>
              <a:defRPr/>
            </a:pPr>
            <a:endParaRPr lang="en-US" sz="3200" dirty="0"/>
          </a:p>
          <a:p>
            <a:pPr marL="285750" indent="-285750">
              <a:lnSpc>
                <a:spcPct val="90000"/>
              </a:lnSpc>
              <a:buClr>
                <a:schemeClr val="tx1"/>
              </a:buClr>
              <a:buFont typeface="Arial" pitchFamily="34" charset="0"/>
              <a:buChar char="•"/>
              <a:defRPr/>
            </a:pPr>
            <a:r>
              <a:rPr lang="en-US" sz="3200" dirty="0"/>
              <a:t>OPT students </a:t>
            </a:r>
            <a:r>
              <a:rPr lang="en-US" sz="3200" b="1" dirty="0"/>
              <a:t>don’t pay Social Security or Medicare tax</a:t>
            </a:r>
          </a:p>
          <a:p>
            <a:pPr>
              <a:lnSpc>
                <a:spcPct val="90000"/>
              </a:lnSpc>
              <a:buClr>
                <a:schemeClr val="tx1"/>
              </a:buClr>
              <a:defRPr/>
            </a:pPr>
            <a:endParaRPr lang="en-US" sz="3200" dirty="0"/>
          </a:p>
          <a:p>
            <a:pPr marL="285750" indent="-285750">
              <a:lnSpc>
                <a:spcPct val="90000"/>
              </a:lnSpc>
              <a:buClr>
                <a:schemeClr val="tx1"/>
              </a:buClr>
              <a:buFont typeface="Arial" pitchFamily="34" charset="0"/>
              <a:buChar char="•"/>
              <a:defRPr/>
            </a:pPr>
            <a:r>
              <a:rPr lang="en-US" sz="3200" dirty="0"/>
              <a:t>May not accrue more than 90 days of unemployment on OPT</a:t>
            </a:r>
          </a:p>
          <a:p>
            <a:pPr marL="285750" indent="-285750">
              <a:lnSpc>
                <a:spcPct val="90000"/>
              </a:lnSpc>
              <a:buClr>
                <a:schemeClr val="tx1"/>
              </a:buClr>
              <a:buFont typeface="Arial" pitchFamily="34" charset="0"/>
              <a:buChar char="•"/>
              <a:defRPr/>
            </a:pPr>
            <a:endParaRPr lang="en-US" sz="2400" b="1" dirty="0"/>
          </a:p>
          <a:p>
            <a:pPr>
              <a:lnSpc>
                <a:spcPct val="90000"/>
              </a:lnSpc>
              <a:defRPr/>
            </a:pPr>
            <a:endParaRPr lang="en-US" dirty="0"/>
          </a:p>
        </p:txBody>
      </p:sp>
    </p:spTree>
    <p:extLst>
      <p:ext uri="{BB962C8B-B14F-4D97-AF65-F5344CB8AC3E}">
        <p14:creationId xmlns:p14="http://schemas.microsoft.com/office/powerpoint/2010/main" val="33181998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Consulting Organization/Union Opinion</a:t>
            </a:r>
          </a:p>
        </p:txBody>
      </p:sp>
      <p:sp>
        <p:nvSpPr>
          <p:cNvPr id="3" name="Content Placeholder 2"/>
          <p:cNvSpPr>
            <a:spLocks noGrp="1"/>
          </p:cNvSpPr>
          <p:nvPr>
            <p:ph idx="1"/>
          </p:nvPr>
        </p:nvSpPr>
        <p:spPr/>
        <p:txBody>
          <a:bodyPr/>
          <a:lstStyle/>
          <a:p>
            <a:endParaRPr lang="en-US" dirty="0"/>
          </a:p>
          <a:p>
            <a:r>
              <a:rPr lang="en-US" dirty="0"/>
              <a:t>O-1s require a labor union (if there is one in the occupation) or a consulting organization opinion. Costs typically $250-$550. Film requires a management organization consult on top of that.</a:t>
            </a:r>
          </a:p>
          <a:p>
            <a:pPr marL="0" indent="0">
              <a:buNone/>
            </a:pPr>
            <a:endParaRPr lang="en-US" dirty="0"/>
          </a:p>
          <a:p>
            <a:r>
              <a:rPr lang="en-US" dirty="0"/>
              <a:t>File with the O-1 whenever possible.</a:t>
            </a:r>
          </a:p>
        </p:txBody>
      </p:sp>
    </p:spTree>
    <p:extLst>
      <p:ext uri="{BB962C8B-B14F-4D97-AF65-F5344CB8AC3E}">
        <p14:creationId xmlns:p14="http://schemas.microsoft.com/office/powerpoint/2010/main" val="28564720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rmAutofit fontScale="90000"/>
          </a:bodyPr>
          <a:lstStyle/>
          <a:p>
            <a:pPr eaLnBrk="1" hangingPunct="1"/>
            <a:r>
              <a:rPr lang="en-US" sz="3800" dirty="0"/>
              <a:t>Evidentiary Criteria for Extraordinary Ability in Motion Pictures/Television </a:t>
            </a:r>
          </a:p>
        </p:txBody>
      </p:sp>
      <p:sp>
        <p:nvSpPr>
          <p:cNvPr id="30723" name="Rectangle 3"/>
          <p:cNvSpPr>
            <a:spLocks noGrp="1" noChangeArrowheads="1"/>
          </p:cNvSpPr>
          <p:nvPr>
            <p:ph idx="1"/>
          </p:nvPr>
        </p:nvSpPr>
        <p:spPr/>
        <p:txBody>
          <a:bodyPr>
            <a:normAutofit lnSpcReduction="10000"/>
          </a:bodyPr>
          <a:lstStyle/>
          <a:p>
            <a:pPr algn="just" eaLnBrk="1" hangingPunct="1">
              <a:lnSpc>
                <a:spcPct val="80000"/>
              </a:lnSpc>
              <a:defRPr/>
            </a:pPr>
            <a:r>
              <a:rPr lang="en-US" sz="1600" dirty="0"/>
              <a:t>(A) Evidence that the beneficiary has been nominated for, or has been the recipient of, major national or international awards (i.e., an Academy Award, an Emmy, a Grammy); or </a:t>
            </a:r>
          </a:p>
          <a:p>
            <a:pPr algn="just" eaLnBrk="1" hangingPunct="1">
              <a:lnSpc>
                <a:spcPct val="80000"/>
              </a:lnSpc>
              <a:buFont typeface="Wingdings" pitchFamily="2" charset="2"/>
              <a:buNone/>
              <a:defRPr/>
            </a:pPr>
            <a:endParaRPr lang="en-US" sz="1600" dirty="0"/>
          </a:p>
          <a:p>
            <a:pPr marL="0" indent="0" algn="just" eaLnBrk="1" hangingPunct="1">
              <a:lnSpc>
                <a:spcPct val="80000"/>
              </a:lnSpc>
              <a:buFont typeface="Wingdings" pitchFamily="2" charset="2"/>
              <a:buNone/>
              <a:defRPr/>
            </a:pPr>
            <a:br>
              <a:rPr lang="en-US" sz="1600" dirty="0"/>
            </a:br>
            <a:r>
              <a:rPr lang="en-US" sz="1600" dirty="0"/>
              <a:t>        (B) At least three of the following:</a:t>
            </a:r>
          </a:p>
          <a:p>
            <a:pPr algn="just" eaLnBrk="1" hangingPunct="1">
              <a:lnSpc>
                <a:spcPct val="80000"/>
              </a:lnSpc>
              <a:defRPr/>
            </a:pPr>
            <a:br>
              <a:rPr lang="en-US" sz="1600" dirty="0"/>
            </a:br>
            <a:r>
              <a:rPr lang="en-US" sz="1600" dirty="0"/>
              <a:t>(1) Evidence that the beneficiary has </a:t>
            </a:r>
            <a:r>
              <a:rPr lang="en-US" sz="1600" u="sng" dirty="0"/>
              <a:t>performed, and will perform, services as a lead or starring participant in productions or events which have a distinguished reputation </a:t>
            </a:r>
            <a:r>
              <a:rPr lang="en-US" sz="1600" dirty="0"/>
              <a:t>(critical reviews, advertisements, publicity releases, publications contracts, or endorsements); </a:t>
            </a:r>
          </a:p>
          <a:p>
            <a:pPr algn="just" eaLnBrk="1" hangingPunct="1">
              <a:lnSpc>
                <a:spcPct val="80000"/>
              </a:lnSpc>
              <a:buFont typeface="Wingdings" pitchFamily="2" charset="2"/>
              <a:buNone/>
              <a:defRPr/>
            </a:pPr>
            <a:endParaRPr lang="en-US" sz="1600" dirty="0"/>
          </a:p>
          <a:p>
            <a:pPr algn="just" eaLnBrk="1" hangingPunct="1">
              <a:lnSpc>
                <a:spcPct val="80000"/>
              </a:lnSpc>
              <a:defRPr/>
            </a:pPr>
            <a:br>
              <a:rPr lang="en-US" sz="1600" dirty="0"/>
            </a:br>
            <a:r>
              <a:rPr lang="en-US" sz="1600" dirty="0"/>
              <a:t>(2) Evidence that the beneficiary has achieved </a:t>
            </a:r>
            <a:r>
              <a:rPr lang="en-US" sz="1600" u="sng" dirty="0"/>
              <a:t>national or international recognition for achievements</a:t>
            </a:r>
            <a:r>
              <a:rPr lang="en-US" sz="1600" dirty="0"/>
              <a:t> (critical reviews or other published materials by or about the individual in major newspapers, trade journals, magazines, or other publications); </a:t>
            </a:r>
          </a:p>
          <a:p>
            <a:pPr algn="just" eaLnBrk="1" hangingPunct="1">
              <a:lnSpc>
                <a:spcPct val="80000"/>
              </a:lnSpc>
              <a:buFont typeface="Wingdings" pitchFamily="2" charset="2"/>
              <a:buNone/>
              <a:defRPr/>
            </a:pPr>
            <a:endParaRPr lang="en-US" sz="1600" dirty="0"/>
          </a:p>
          <a:p>
            <a:pPr algn="just" eaLnBrk="1" hangingPunct="1">
              <a:lnSpc>
                <a:spcPct val="80000"/>
              </a:lnSpc>
              <a:defRPr/>
            </a:pPr>
            <a:br>
              <a:rPr lang="en-US" sz="1600" dirty="0"/>
            </a:br>
            <a:r>
              <a:rPr lang="en-US" sz="1600" dirty="0"/>
              <a:t>(3) Evidence that the beneficiary has performed, and will perform, in a </a:t>
            </a:r>
            <a:r>
              <a:rPr lang="en-US" sz="1600" u="sng" dirty="0"/>
              <a:t>lead, starring, or critical role for organizations and establishments that have a distinguished reputation </a:t>
            </a:r>
            <a:r>
              <a:rPr lang="en-US" sz="1600" dirty="0"/>
              <a:t>(articles in newspapers, trade journals, publications, or testimonials); </a:t>
            </a:r>
          </a:p>
          <a:p>
            <a:pPr eaLnBrk="1" hangingPunct="1">
              <a:lnSpc>
                <a:spcPct val="80000"/>
              </a:lnSpc>
              <a:buFont typeface="Wingdings" pitchFamily="2" charset="2"/>
              <a:buNone/>
              <a:defRPr/>
            </a:pPr>
            <a:endParaRPr lang="en-US" sz="1300" dirty="0"/>
          </a:p>
          <a:p>
            <a:pPr eaLnBrk="1" hangingPunct="1">
              <a:lnSpc>
                <a:spcPct val="80000"/>
              </a:lnSpc>
              <a:defRPr/>
            </a:pPr>
            <a:br>
              <a:rPr lang="en-US" sz="1300" dirty="0"/>
            </a:br>
            <a:endParaRPr lang="en-US" sz="1300" dirty="0"/>
          </a:p>
        </p:txBody>
      </p:sp>
    </p:spTree>
    <p:extLst>
      <p:ext uri="{BB962C8B-B14F-4D97-AF65-F5344CB8AC3E}">
        <p14:creationId xmlns:p14="http://schemas.microsoft.com/office/powerpoint/2010/main" val="35347019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fontScale="90000"/>
          </a:bodyPr>
          <a:lstStyle/>
          <a:p>
            <a:pPr eaLnBrk="1" hangingPunct="1"/>
            <a:r>
              <a:rPr lang="en-US" sz="3800" dirty="0"/>
              <a:t>Evidentiary Criteria for O-1 in Motion Pictures/Television</a:t>
            </a:r>
          </a:p>
        </p:txBody>
      </p:sp>
      <p:sp>
        <p:nvSpPr>
          <p:cNvPr id="34819" name="Rectangle 3"/>
          <p:cNvSpPr>
            <a:spLocks noGrp="1" noChangeArrowheads="1"/>
          </p:cNvSpPr>
          <p:nvPr>
            <p:ph idx="1"/>
          </p:nvPr>
        </p:nvSpPr>
        <p:spPr/>
        <p:txBody>
          <a:bodyPr/>
          <a:lstStyle/>
          <a:p>
            <a:pPr algn="just" eaLnBrk="1" hangingPunct="1">
              <a:lnSpc>
                <a:spcPct val="80000"/>
              </a:lnSpc>
            </a:pPr>
            <a:r>
              <a:rPr lang="en-US" sz="2100" dirty="0"/>
              <a:t>(4) Evidence that the beneficiary has a record of </a:t>
            </a:r>
            <a:r>
              <a:rPr lang="en-US" sz="2100" u="sng" dirty="0"/>
              <a:t>major commercial or critically acclaimed successes</a:t>
            </a:r>
            <a:r>
              <a:rPr lang="en-US" sz="2100" dirty="0"/>
              <a:t> (title, rating, standing in the field, box office receipts, motion picture or television ratings, and other occupational achievements reported in trade journals, major newspapers, or other publications). </a:t>
            </a:r>
          </a:p>
          <a:p>
            <a:pPr algn="just" eaLnBrk="1" hangingPunct="1">
              <a:lnSpc>
                <a:spcPct val="80000"/>
              </a:lnSpc>
              <a:buFont typeface="Wingdings" pitchFamily="2" charset="2"/>
              <a:buNone/>
            </a:pPr>
            <a:endParaRPr lang="en-US" sz="2100" dirty="0"/>
          </a:p>
          <a:p>
            <a:pPr algn="just" eaLnBrk="1" hangingPunct="1">
              <a:lnSpc>
                <a:spcPct val="80000"/>
              </a:lnSpc>
            </a:pPr>
            <a:r>
              <a:rPr lang="en-US" sz="2100" dirty="0"/>
              <a:t>(5) Evidence that the beneficiary has received </a:t>
            </a:r>
            <a:r>
              <a:rPr lang="en-US" sz="2100" u="sng" dirty="0"/>
              <a:t>significant recognition for achievements</a:t>
            </a:r>
            <a:r>
              <a:rPr lang="en-US" sz="2100" dirty="0"/>
              <a:t> from organizations, critics, government agencies, or other </a:t>
            </a:r>
            <a:r>
              <a:rPr lang="en-US" sz="2100" u="sng" dirty="0"/>
              <a:t>recognized experts</a:t>
            </a:r>
            <a:r>
              <a:rPr lang="en-US" sz="2100" dirty="0"/>
              <a:t> in the field in which the beneficiary is engaged. </a:t>
            </a:r>
          </a:p>
          <a:p>
            <a:pPr algn="just" eaLnBrk="1" hangingPunct="1">
              <a:lnSpc>
                <a:spcPct val="80000"/>
              </a:lnSpc>
              <a:buFont typeface="Wingdings" pitchFamily="2" charset="2"/>
              <a:buNone/>
            </a:pPr>
            <a:endParaRPr lang="en-US" sz="2100" dirty="0"/>
          </a:p>
          <a:p>
            <a:pPr algn="just" eaLnBrk="1" hangingPunct="1">
              <a:lnSpc>
                <a:spcPct val="80000"/>
              </a:lnSpc>
            </a:pPr>
            <a:r>
              <a:rPr lang="en-US" sz="2100" dirty="0"/>
              <a:t>(6) Evidence that the beneficiary has either commanded a </a:t>
            </a:r>
            <a:r>
              <a:rPr lang="en-US" sz="2100" u="sng" dirty="0"/>
              <a:t>high salary </a:t>
            </a:r>
            <a:r>
              <a:rPr lang="en-US" sz="2100" dirty="0"/>
              <a:t>or will command a high salary or other </a:t>
            </a:r>
            <a:r>
              <a:rPr lang="en-US" sz="2100" u="sng" dirty="0"/>
              <a:t>substantial remuneration</a:t>
            </a:r>
            <a:r>
              <a:rPr lang="en-US" sz="2100" dirty="0"/>
              <a:t> for services in relation to others in the field, as evidenced by contracts or other reliable evidence. </a:t>
            </a:r>
          </a:p>
          <a:p>
            <a:pPr eaLnBrk="1" hangingPunct="1">
              <a:lnSpc>
                <a:spcPct val="80000"/>
              </a:lnSpc>
              <a:buFont typeface="Wingdings" pitchFamily="2" charset="2"/>
              <a:buNone/>
            </a:pPr>
            <a:endParaRPr lang="en-US" sz="2100" dirty="0"/>
          </a:p>
        </p:txBody>
      </p:sp>
    </p:spTree>
    <p:extLst>
      <p:ext uri="{BB962C8B-B14F-4D97-AF65-F5344CB8AC3E}">
        <p14:creationId xmlns:p14="http://schemas.microsoft.com/office/powerpoint/2010/main" val="35883930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fontScale="90000"/>
          </a:bodyPr>
          <a:lstStyle/>
          <a:p>
            <a:pPr eaLnBrk="1" hangingPunct="1"/>
            <a:r>
              <a:rPr lang="en-US" dirty="0"/>
              <a:t>Evidentiary Criteria for O-1 in Motion Pictures/Television</a:t>
            </a:r>
          </a:p>
        </p:txBody>
      </p:sp>
      <p:sp>
        <p:nvSpPr>
          <p:cNvPr id="35843" name="Rectangle 3"/>
          <p:cNvSpPr>
            <a:spLocks noGrp="1" noChangeArrowheads="1"/>
          </p:cNvSpPr>
          <p:nvPr>
            <p:ph idx="1"/>
          </p:nvPr>
        </p:nvSpPr>
        <p:spPr/>
        <p:txBody>
          <a:bodyPr/>
          <a:lstStyle/>
          <a:p>
            <a:pPr eaLnBrk="1" hangingPunct="1"/>
            <a:r>
              <a:rPr lang="en-US" dirty="0"/>
              <a:t>No opportunity to submit other comparable evidence in this category.</a:t>
            </a:r>
          </a:p>
          <a:p>
            <a:pPr marL="0" indent="0" eaLnBrk="1" hangingPunct="1">
              <a:buNone/>
            </a:pPr>
            <a:endParaRPr lang="en-US" dirty="0"/>
          </a:p>
          <a:p>
            <a:pPr eaLnBrk="1" hangingPunct="1"/>
            <a:r>
              <a:rPr lang="en-US" dirty="0"/>
              <a:t>Must submit consultation opinions from 2 consulting organizations (i.e., IATSE and AMPTP for a film editing job).  </a:t>
            </a:r>
          </a:p>
          <a:p>
            <a:pPr marL="0" indent="0" eaLnBrk="1" hangingPunct="1">
              <a:buNone/>
            </a:pPr>
            <a:endParaRPr lang="en-US" sz="3600" dirty="0"/>
          </a:p>
        </p:txBody>
      </p:sp>
    </p:spTree>
    <p:extLst>
      <p:ext uri="{BB962C8B-B14F-4D97-AF65-F5344CB8AC3E}">
        <p14:creationId xmlns:p14="http://schemas.microsoft.com/office/powerpoint/2010/main" val="28776721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rmAutofit fontScale="90000"/>
          </a:bodyPr>
          <a:lstStyle/>
          <a:p>
            <a:pPr eaLnBrk="1" hangingPunct="1"/>
            <a:r>
              <a:rPr lang="en-US" dirty="0"/>
              <a:t>Items of Interest</a:t>
            </a:r>
            <a:br>
              <a:rPr lang="en-US" dirty="0"/>
            </a:br>
            <a:endParaRPr lang="en-US" dirty="0"/>
          </a:p>
        </p:txBody>
      </p:sp>
      <p:sp>
        <p:nvSpPr>
          <p:cNvPr id="36867" name="Rectangle 3"/>
          <p:cNvSpPr>
            <a:spLocks noGrp="1" noChangeArrowheads="1"/>
          </p:cNvSpPr>
          <p:nvPr>
            <p:ph idx="1"/>
          </p:nvPr>
        </p:nvSpPr>
        <p:spPr/>
        <p:txBody>
          <a:bodyPr>
            <a:normAutofit/>
          </a:bodyPr>
          <a:lstStyle/>
          <a:p>
            <a:pPr eaLnBrk="1" hangingPunct="1">
              <a:lnSpc>
                <a:spcPct val="80000"/>
              </a:lnSpc>
            </a:pPr>
            <a:r>
              <a:rPr lang="en-US" sz="2800" u="sng" dirty="0"/>
              <a:t>How long is the O-1 petition valid</a:t>
            </a:r>
            <a:r>
              <a:rPr lang="en-US" sz="2800" dirty="0"/>
              <a:t>?  Up to 3 years, with extensions granted in one year increments for same employer for same activity. No upper limit on O-1 stay.</a:t>
            </a:r>
          </a:p>
          <a:p>
            <a:pPr eaLnBrk="1" hangingPunct="1">
              <a:lnSpc>
                <a:spcPct val="80000"/>
              </a:lnSpc>
            </a:pPr>
            <a:endParaRPr lang="en-US" sz="2800" u="sng" dirty="0"/>
          </a:p>
          <a:p>
            <a:pPr eaLnBrk="1" hangingPunct="1">
              <a:lnSpc>
                <a:spcPct val="80000"/>
              </a:lnSpc>
            </a:pPr>
            <a:r>
              <a:rPr lang="en-US" sz="2800" u="sng" dirty="0"/>
              <a:t>Can a spouse and unmarried children under 21 come with the O-1 employee</a:t>
            </a:r>
            <a:r>
              <a:rPr lang="en-US" sz="2800" dirty="0"/>
              <a:t>?  Yes.  The spouse and children may remain in the US as long as the O-1 employee is authorized to work here.  They do not have their own employment authorization.   They may attend school or remain at home. </a:t>
            </a:r>
          </a:p>
          <a:p>
            <a:pPr eaLnBrk="1" hangingPunct="1">
              <a:lnSpc>
                <a:spcPct val="80000"/>
              </a:lnSpc>
            </a:pPr>
            <a:endParaRPr lang="en-US" sz="1900" dirty="0"/>
          </a:p>
        </p:txBody>
      </p:sp>
    </p:spTree>
    <p:extLst>
      <p:ext uri="{BB962C8B-B14F-4D97-AF65-F5344CB8AC3E}">
        <p14:creationId xmlns:p14="http://schemas.microsoft.com/office/powerpoint/2010/main" val="672798847"/>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Comparison of O-1B and H-1B</a:t>
            </a:r>
          </a:p>
        </p:txBody>
      </p:sp>
      <p:sp>
        <p:nvSpPr>
          <p:cNvPr id="5" name="Text Placeholder 4"/>
          <p:cNvSpPr>
            <a:spLocks noGrp="1"/>
          </p:cNvSpPr>
          <p:nvPr>
            <p:ph type="body" idx="1"/>
          </p:nvPr>
        </p:nvSpPr>
        <p:spPr/>
        <p:txBody>
          <a:bodyPr/>
          <a:lstStyle/>
          <a:p>
            <a:r>
              <a:rPr lang="en-US" dirty="0"/>
              <a:t>O-1B for the Arts</a:t>
            </a:r>
          </a:p>
        </p:txBody>
      </p:sp>
      <p:sp>
        <p:nvSpPr>
          <p:cNvPr id="6" name="Content Placeholder 5"/>
          <p:cNvSpPr>
            <a:spLocks noGrp="1"/>
          </p:cNvSpPr>
          <p:nvPr>
            <p:ph sz="half" idx="2"/>
          </p:nvPr>
        </p:nvSpPr>
        <p:spPr/>
        <p:txBody>
          <a:bodyPr>
            <a:normAutofit lnSpcReduction="10000"/>
          </a:bodyPr>
          <a:lstStyle/>
          <a:p>
            <a:r>
              <a:rPr lang="en-US" dirty="0"/>
              <a:t>Granted for up to 3 years initially</a:t>
            </a:r>
          </a:p>
          <a:p>
            <a:r>
              <a:rPr lang="en-US" dirty="0"/>
              <a:t>No upper limit on stay	</a:t>
            </a:r>
          </a:p>
          <a:p>
            <a:r>
              <a:rPr lang="en-US" dirty="0"/>
              <a:t>No degree required</a:t>
            </a:r>
          </a:p>
          <a:p>
            <a:r>
              <a:rPr lang="en-US" dirty="0"/>
              <a:t>No PW</a:t>
            </a:r>
          </a:p>
          <a:p>
            <a:r>
              <a:rPr lang="en-US" dirty="0"/>
              <a:t>Employer or employee may pay lawyer and filing fees</a:t>
            </a:r>
          </a:p>
          <a:p>
            <a:r>
              <a:rPr lang="en-US" dirty="0"/>
              <a:t>No limit on visa #s</a:t>
            </a:r>
          </a:p>
          <a:p>
            <a:r>
              <a:rPr lang="en-US" dirty="0"/>
              <a:t>Need consulting org opinion		</a:t>
            </a:r>
          </a:p>
        </p:txBody>
      </p:sp>
      <p:sp>
        <p:nvSpPr>
          <p:cNvPr id="7" name="Text Placeholder 6"/>
          <p:cNvSpPr>
            <a:spLocks noGrp="1"/>
          </p:cNvSpPr>
          <p:nvPr>
            <p:ph type="body" sz="quarter" idx="3"/>
          </p:nvPr>
        </p:nvSpPr>
        <p:spPr/>
        <p:txBody>
          <a:bodyPr/>
          <a:lstStyle/>
          <a:p>
            <a:r>
              <a:rPr lang="en-US" dirty="0"/>
              <a:t>H-1B Professional Work Visa</a:t>
            </a:r>
          </a:p>
        </p:txBody>
      </p:sp>
      <p:sp>
        <p:nvSpPr>
          <p:cNvPr id="8" name="Content Placeholder 7"/>
          <p:cNvSpPr>
            <a:spLocks noGrp="1"/>
          </p:cNvSpPr>
          <p:nvPr>
            <p:ph sz="quarter" idx="4"/>
          </p:nvPr>
        </p:nvSpPr>
        <p:spPr/>
        <p:txBody>
          <a:bodyPr>
            <a:normAutofit fontScale="92500"/>
          </a:bodyPr>
          <a:lstStyle/>
          <a:p>
            <a:r>
              <a:rPr lang="en-US" dirty="0"/>
              <a:t>Granted for up to 3 years initially</a:t>
            </a:r>
          </a:p>
          <a:p>
            <a:r>
              <a:rPr lang="en-US" dirty="0"/>
              <a:t>Max. stay of 6 years (some extensions possible if LPR process started timely.</a:t>
            </a:r>
          </a:p>
          <a:p>
            <a:r>
              <a:rPr lang="en-US" dirty="0"/>
              <a:t>Degree related to job required</a:t>
            </a:r>
          </a:p>
          <a:p>
            <a:r>
              <a:rPr lang="en-US" dirty="0"/>
              <a:t>Employer must pay lawyer and filing fees</a:t>
            </a:r>
          </a:p>
          <a:p>
            <a:r>
              <a:rPr lang="en-US" dirty="0"/>
              <a:t>Limited to 65,000 + 20,000 for US masters degree grads</a:t>
            </a:r>
          </a:p>
        </p:txBody>
      </p:sp>
    </p:spTree>
    <p:extLst>
      <p:ext uri="{BB962C8B-B14F-4D97-AF65-F5344CB8AC3E}">
        <p14:creationId xmlns:p14="http://schemas.microsoft.com/office/powerpoint/2010/main" val="12108912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Comparison of O-1B and H-1B</a:t>
            </a:r>
          </a:p>
        </p:txBody>
      </p:sp>
      <p:sp>
        <p:nvSpPr>
          <p:cNvPr id="3" name="Text Placeholder 2"/>
          <p:cNvSpPr>
            <a:spLocks noGrp="1"/>
          </p:cNvSpPr>
          <p:nvPr>
            <p:ph type="body" idx="1"/>
          </p:nvPr>
        </p:nvSpPr>
        <p:spPr/>
        <p:txBody>
          <a:bodyPr>
            <a:normAutofit/>
          </a:bodyPr>
          <a:lstStyle/>
          <a:p>
            <a:r>
              <a:rPr lang="en-US" dirty="0"/>
              <a:t>O-1B Visa in the Arts		</a:t>
            </a:r>
          </a:p>
        </p:txBody>
      </p:sp>
      <p:sp>
        <p:nvSpPr>
          <p:cNvPr id="4" name="Content Placeholder 3"/>
          <p:cNvSpPr>
            <a:spLocks noGrp="1"/>
          </p:cNvSpPr>
          <p:nvPr>
            <p:ph sz="half" idx="2"/>
          </p:nvPr>
        </p:nvSpPr>
        <p:spPr/>
        <p:txBody>
          <a:bodyPr/>
          <a:lstStyle/>
          <a:p>
            <a:r>
              <a:rPr lang="en-US" dirty="0"/>
              <a:t>Can include additional engagements with other employers without amending, if gigs require an artist of extraordinary ability</a:t>
            </a:r>
          </a:p>
          <a:p>
            <a:r>
              <a:rPr lang="en-US" dirty="0"/>
              <a:t>Can have an ownership interest in the company, but must disclose it. </a:t>
            </a:r>
          </a:p>
          <a:p>
            <a:pPr marL="0" indent="0">
              <a:buNone/>
            </a:pPr>
            <a:endParaRPr lang="en-US" dirty="0"/>
          </a:p>
        </p:txBody>
      </p:sp>
      <p:sp>
        <p:nvSpPr>
          <p:cNvPr id="5" name="Text Placeholder 4"/>
          <p:cNvSpPr>
            <a:spLocks noGrp="1"/>
          </p:cNvSpPr>
          <p:nvPr>
            <p:ph type="body" sz="quarter" idx="3"/>
          </p:nvPr>
        </p:nvSpPr>
        <p:spPr/>
        <p:txBody>
          <a:bodyPr/>
          <a:lstStyle/>
          <a:p>
            <a:r>
              <a:rPr lang="en-US" dirty="0"/>
              <a:t>H-1B Professional Work Visa</a:t>
            </a:r>
          </a:p>
        </p:txBody>
      </p:sp>
      <p:sp>
        <p:nvSpPr>
          <p:cNvPr id="6" name="Content Placeholder 5"/>
          <p:cNvSpPr>
            <a:spLocks noGrp="1"/>
          </p:cNvSpPr>
          <p:nvPr>
            <p:ph sz="quarter" idx="4"/>
          </p:nvPr>
        </p:nvSpPr>
        <p:spPr/>
        <p:txBody>
          <a:bodyPr/>
          <a:lstStyle/>
          <a:p>
            <a:r>
              <a:rPr lang="en-US" dirty="0"/>
              <a:t>No self-employment</a:t>
            </a:r>
          </a:p>
          <a:p>
            <a:r>
              <a:rPr lang="en-US" dirty="0"/>
              <a:t>One H-1B for each company seeking to hire the Beneficiary</a:t>
            </a:r>
          </a:p>
        </p:txBody>
      </p:sp>
    </p:spTree>
    <p:extLst>
      <p:ext uri="{BB962C8B-B14F-4D97-AF65-F5344CB8AC3E}">
        <p14:creationId xmlns:p14="http://schemas.microsoft.com/office/powerpoint/2010/main" val="30823201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dirty="0"/>
              <a:t>Additional Visa Possibilities</a:t>
            </a:r>
          </a:p>
        </p:txBody>
      </p:sp>
      <p:sp>
        <p:nvSpPr>
          <p:cNvPr id="37891" name="Rectangle 3"/>
          <p:cNvSpPr>
            <a:spLocks noGrp="1" noChangeArrowheads="1"/>
          </p:cNvSpPr>
          <p:nvPr>
            <p:ph idx="1"/>
          </p:nvPr>
        </p:nvSpPr>
        <p:spPr/>
        <p:txBody>
          <a:bodyPr>
            <a:normAutofit/>
          </a:bodyPr>
          <a:lstStyle/>
          <a:p>
            <a:pPr eaLnBrk="1" hangingPunct="1">
              <a:lnSpc>
                <a:spcPct val="90000"/>
              </a:lnSpc>
            </a:pPr>
            <a:r>
              <a:rPr lang="en-US" dirty="0"/>
              <a:t>There are some other professional work visas specific to the beneficiary’s nationality.</a:t>
            </a:r>
          </a:p>
          <a:p>
            <a:pPr marL="0" indent="0" eaLnBrk="1" hangingPunct="1">
              <a:lnSpc>
                <a:spcPct val="90000"/>
              </a:lnSpc>
              <a:buNone/>
            </a:pPr>
            <a:endParaRPr lang="en-US" dirty="0"/>
          </a:p>
          <a:p>
            <a:pPr lvl="1" eaLnBrk="1" hangingPunct="1">
              <a:lnSpc>
                <a:spcPct val="90000"/>
              </a:lnSpc>
            </a:pPr>
            <a:r>
              <a:rPr lang="en-US" dirty="0"/>
              <a:t>TN-1 for Canadians and Mexicans – restricted to TN occupations (includes college teacher, architect, industrial designer, interior designer, graphic designer).  Specific minimum requirements are specified in the Free Trade agreement.</a:t>
            </a:r>
          </a:p>
          <a:p>
            <a:pPr eaLnBrk="1" hangingPunct="1">
              <a:lnSpc>
                <a:spcPct val="90000"/>
              </a:lnSpc>
              <a:buFont typeface="Wingdings" pitchFamily="2" charset="2"/>
              <a:buNone/>
            </a:pPr>
            <a:endParaRPr lang="en-US" dirty="0"/>
          </a:p>
        </p:txBody>
      </p:sp>
    </p:spTree>
    <p:extLst>
      <p:ext uri="{BB962C8B-B14F-4D97-AF65-F5344CB8AC3E}">
        <p14:creationId xmlns:p14="http://schemas.microsoft.com/office/powerpoint/2010/main" val="736849942"/>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dirty="0"/>
              <a:t>TN-1</a:t>
            </a:r>
          </a:p>
        </p:txBody>
      </p:sp>
      <p:sp>
        <p:nvSpPr>
          <p:cNvPr id="38915" name="Content Placeholder 2"/>
          <p:cNvSpPr>
            <a:spLocks noGrp="1"/>
          </p:cNvSpPr>
          <p:nvPr>
            <p:ph idx="1"/>
          </p:nvPr>
        </p:nvSpPr>
        <p:spPr/>
        <p:txBody>
          <a:bodyPr/>
          <a:lstStyle/>
          <a:p>
            <a:r>
              <a:rPr lang="en-US" dirty="0"/>
              <a:t>No self-employment allowed</a:t>
            </a:r>
          </a:p>
          <a:p>
            <a:r>
              <a:rPr lang="en-US" dirty="0"/>
              <a:t>No upper limit on stay-may be a practical limit</a:t>
            </a:r>
          </a:p>
          <a:p>
            <a:r>
              <a:rPr lang="en-US" dirty="0"/>
              <a:t>Approvable for up to 3 years at a time</a:t>
            </a:r>
          </a:p>
          <a:p>
            <a:r>
              <a:rPr lang="en-US" dirty="0"/>
              <a:t>Spouses and children are admitted in TD status and are not permitted to work</a:t>
            </a:r>
          </a:p>
          <a:p>
            <a:r>
              <a:rPr lang="en-US" dirty="0"/>
              <a:t>Immigrant intent not allowed</a:t>
            </a:r>
          </a:p>
          <a:p>
            <a:endParaRPr lang="en-US" dirty="0"/>
          </a:p>
        </p:txBody>
      </p:sp>
    </p:spTree>
    <p:extLst>
      <p:ext uri="{BB962C8B-B14F-4D97-AF65-F5344CB8AC3E}">
        <p14:creationId xmlns:p14="http://schemas.microsoft.com/office/powerpoint/2010/main" val="2699922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Title 3"/>
          <p:cNvSpPr>
            <a:spLocks noGrp="1"/>
          </p:cNvSpPr>
          <p:nvPr>
            <p:ph type="title"/>
          </p:nvPr>
        </p:nvSpPr>
        <p:spPr/>
        <p:txBody>
          <a:bodyPr/>
          <a:lstStyle/>
          <a:p>
            <a:r>
              <a:rPr lang="en-US" dirty="0"/>
              <a:t>Other Visa Possibilities:</a:t>
            </a:r>
          </a:p>
        </p:txBody>
      </p:sp>
      <p:sp>
        <p:nvSpPr>
          <p:cNvPr id="39938" name="Content Placeholder 2"/>
          <p:cNvSpPr>
            <a:spLocks noGrp="1"/>
          </p:cNvSpPr>
          <p:nvPr>
            <p:ph idx="1"/>
          </p:nvPr>
        </p:nvSpPr>
        <p:spPr/>
        <p:txBody>
          <a:bodyPr>
            <a:normAutofit fontScale="92500" lnSpcReduction="10000"/>
          </a:bodyPr>
          <a:lstStyle/>
          <a:p>
            <a:pPr algn="just"/>
            <a:r>
              <a:rPr lang="en-US" dirty="0"/>
              <a:t>E-3 for Australians (like an H-1B but valid for 2 years at a time)</a:t>
            </a:r>
          </a:p>
          <a:p>
            <a:pPr algn="just"/>
            <a:r>
              <a:rPr lang="en-US" dirty="0"/>
              <a:t>H-1Bs for nationals of Singapore or Chile (special quotas)</a:t>
            </a:r>
          </a:p>
          <a:p>
            <a:pPr algn="just"/>
            <a:r>
              <a:rPr lang="en-US" dirty="0"/>
              <a:t>E-2 visas for investors from specific countries – </a:t>
            </a:r>
          </a:p>
          <a:p>
            <a:pPr lvl="1" algn="just"/>
            <a:r>
              <a:rPr lang="en-US" dirty="0"/>
              <a:t>Investment varies depending on the business</a:t>
            </a:r>
          </a:p>
          <a:p>
            <a:pPr lvl="1" algn="just"/>
            <a:r>
              <a:rPr lang="en-US" dirty="0"/>
              <a:t>Investor must be coming to develop and direct an active investment</a:t>
            </a:r>
          </a:p>
          <a:p>
            <a:pPr lvl="1" algn="just"/>
            <a:r>
              <a:rPr lang="en-US" dirty="0"/>
              <a:t>Could be the employee of an E-2 company with same nationality as the E-2 company</a:t>
            </a:r>
          </a:p>
          <a:p>
            <a:endParaRPr lang="en-US" dirty="0"/>
          </a:p>
        </p:txBody>
      </p:sp>
    </p:spTree>
    <p:extLst>
      <p:ext uri="{BB962C8B-B14F-4D97-AF65-F5344CB8AC3E}">
        <p14:creationId xmlns:p14="http://schemas.microsoft.com/office/powerpoint/2010/main" val="3470002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b="1" dirty="0"/>
              <a:t>J-1 Exchange Visitors</a:t>
            </a:r>
          </a:p>
        </p:txBody>
      </p:sp>
      <p:sp>
        <p:nvSpPr>
          <p:cNvPr id="6147" name="Rectangle 3"/>
          <p:cNvSpPr>
            <a:spLocks noGrp="1" noChangeArrowheads="1"/>
          </p:cNvSpPr>
          <p:nvPr>
            <p:ph idx="1"/>
          </p:nvPr>
        </p:nvSpPr>
        <p:spPr/>
        <p:txBody>
          <a:bodyPr/>
          <a:lstStyle/>
          <a:p>
            <a:pPr algn="just" eaLnBrk="1" hangingPunct="1"/>
            <a:r>
              <a:rPr lang="en-US" dirty="0"/>
              <a:t>Academic training available for 18 months after completing a degree</a:t>
            </a:r>
          </a:p>
          <a:p>
            <a:pPr algn="just" eaLnBrk="1" hangingPunct="1"/>
            <a:endParaRPr lang="en-US" dirty="0"/>
          </a:p>
          <a:p>
            <a:pPr algn="just" eaLnBrk="1" hangingPunct="1"/>
            <a:r>
              <a:rPr lang="en-US" dirty="0"/>
              <a:t>J-2 spouses may continue to apply to USCIS for employment authorization for the duration of the J-1 principal’s status</a:t>
            </a:r>
          </a:p>
        </p:txBody>
      </p:sp>
    </p:spTree>
    <p:extLst>
      <p:ext uri="{BB962C8B-B14F-4D97-AF65-F5344CB8AC3E}">
        <p14:creationId xmlns:p14="http://schemas.microsoft.com/office/powerpoint/2010/main" val="2271334745"/>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normAutofit/>
          </a:bodyPr>
          <a:lstStyle/>
          <a:p>
            <a:pPr eaLnBrk="1" hangingPunct="1"/>
            <a:r>
              <a:rPr lang="en-US" sz="3800" dirty="0"/>
              <a:t>What’s Next?</a:t>
            </a:r>
          </a:p>
        </p:txBody>
      </p:sp>
      <p:sp>
        <p:nvSpPr>
          <p:cNvPr id="40963" name="Rectangle 3"/>
          <p:cNvSpPr>
            <a:spLocks noGrp="1" noChangeArrowheads="1"/>
          </p:cNvSpPr>
          <p:nvPr>
            <p:ph idx="1"/>
          </p:nvPr>
        </p:nvSpPr>
        <p:spPr/>
        <p:txBody>
          <a:bodyPr/>
          <a:lstStyle/>
          <a:p>
            <a:pPr eaLnBrk="1" hangingPunct="1">
              <a:buFont typeface="Wingdings" pitchFamily="2" charset="2"/>
              <a:buNone/>
            </a:pPr>
            <a:r>
              <a:rPr lang="en-US" dirty="0"/>
              <a:t>How long does the beneficiary want to stay in the U.S?</a:t>
            </a:r>
          </a:p>
          <a:p>
            <a:pPr eaLnBrk="1" hangingPunct="1">
              <a:buFont typeface="Wingdings" pitchFamily="2" charset="2"/>
              <a:buNone/>
            </a:pPr>
            <a:endParaRPr lang="en-US" dirty="0"/>
          </a:p>
          <a:p>
            <a:pPr eaLnBrk="1" hangingPunct="1"/>
            <a:r>
              <a:rPr lang="en-US" dirty="0"/>
              <a:t>  a.  A few years – stay on the NIV</a:t>
            </a:r>
          </a:p>
          <a:p>
            <a:pPr eaLnBrk="1" hangingPunct="1"/>
            <a:endParaRPr lang="en-US" dirty="0"/>
          </a:p>
          <a:p>
            <a:pPr eaLnBrk="1" hangingPunct="1"/>
            <a:r>
              <a:rPr lang="en-US" dirty="0"/>
              <a:t>  b.  Permanently – need permanent residence</a:t>
            </a:r>
          </a:p>
          <a:p>
            <a:pPr eaLnBrk="1" hangingPunct="1"/>
            <a:endParaRPr lang="en-US" dirty="0"/>
          </a:p>
        </p:txBody>
      </p:sp>
    </p:spTree>
    <p:extLst>
      <p:ext uri="{BB962C8B-B14F-4D97-AF65-F5344CB8AC3E}">
        <p14:creationId xmlns:p14="http://schemas.microsoft.com/office/powerpoint/2010/main" val="3269450295"/>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dirty="0"/>
              <a:t>Permanent Residence</a:t>
            </a:r>
          </a:p>
        </p:txBody>
      </p:sp>
      <p:sp>
        <p:nvSpPr>
          <p:cNvPr id="41987" name="Rectangle 3"/>
          <p:cNvSpPr>
            <a:spLocks noGrp="1" noChangeArrowheads="1"/>
          </p:cNvSpPr>
          <p:nvPr>
            <p:ph idx="1"/>
          </p:nvPr>
        </p:nvSpPr>
        <p:spPr/>
        <p:txBody>
          <a:bodyPr/>
          <a:lstStyle/>
          <a:p>
            <a:pPr marL="0" indent="0" eaLnBrk="1" hangingPunct="1">
              <a:buNone/>
            </a:pPr>
            <a:r>
              <a:rPr lang="en-US" dirty="0"/>
              <a:t>Permanent residence, aka green card status:  </a:t>
            </a:r>
          </a:p>
          <a:p>
            <a:pPr eaLnBrk="1" hangingPunct="1"/>
            <a:endParaRPr lang="en-US" dirty="0"/>
          </a:p>
          <a:p>
            <a:pPr marL="0" indent="0" eaLnBrk="1" hangingPunct="1">
              <a:buNone/>
            </a:pPr>
            <a:r>
              <a:rPr lang="en-US" dirty="0"/>
              <a:t>The unlimited right to live and work in the U.S.</a:t>
            </a:r>
          </a:p>
          <a:p>
            <a:pPr marL="0" indent="0" eaLnBrk="1" hangingPunct="1">
              <a:buNone/>
            </a:pPr>
            <a:endParaRPr lang="en-US" dirty="0"/>
          </a:p>
          <a:p>
            <a:pPr eaLnBrk="1" hangingPunct="1"/>
            <a:endParaRPr lang="en-US" dirty="0"/>
          </a:p>
        </p:txBody>
      </p:sp>
    </p:spTree>
    <p:extLst>
      <p:ext uri="{BB962C8B-B14F-4D97-AF65-F5344CB8AC3E}">
        <p14:creationId xmlns:p14="http://schemas.microsoft.com/office/powerpoint/2010/main" val="2894043373"/>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rmAutofit/>
          </a:bodyPr>
          <a:lstStyle/>
          <a:p>
            <a:pPr eaLnBrk="1" hangingPunct="1"/>
            <a:r>
              <a:rPr lang="en-US" dirty="0"/>
              <a:t>Paths to Permanent Residence</a:t>
            </a:r>
          </a:p>
        </p:txBody>
      </p:sp>
      <p:sp>
        <p:nvSpPr>
          <p:cNvPr id="43011" name="Rectangle 3"/>
          <p:cNvSpPr>
            <a:spLocks noGrp="1" noChangeArrowheads="1"/>
          </p:cNvSpPr>
          <p:nvPr>
            <p:ph idx="1"/>
          </p:nvPr>
        </p:nvSpPr>
        <p:spPr/>
        <p:txBody>
          <a:bodyPr/>
          <a:lstStyle/>
          <a:p>
            <a:pPr eaLnBrk="1" hangingPunct="1"/>
            <a:endParaRPr lang="en-US" dirty="0"/>
          </a:p>
          <a:p>
            <a:pPr eaLnBrk="1" hangingPunct="1"/>
            <a:endParaRPr lang="en-US" dirty="0"/>
          </a:p>
          <a:p>
            <a:pPr eaLnBrk="1" hangingPunct="1"/>
            <a:r>
              <a:rPr lang="en-US" dirty="0"/>
              <a:t>1. Family-based</a:t>
            </a:r>
          </a:p>
          <a:p>
            <a:pPr eaLnBrk="1" hangingPunct="1"/>
            <a:endParaRPr lang="en-US" dirty="0"/>
          </a:p>
          <a:p>
            <a:pPr eaLnBrk="1" hangingPunct="1"/>
            <a:r>
              <a:rPr lang="en-US" dirty="0"/>
              <a:t>2. Employment-based</a:t>
            </a:r>
          </a:p>
        </p:txBody>
      </p:sp>
    </p:spTree>
    <p:extLst>
      <p:ext uri="{BB962C8B-B14F-4D97-AF65-F5344CB8AC3E}">
        <p14:creationId xmlns:p14="http://schemas.microsoft.com/office/powerpoint/2010/main" val="3378235314"/>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dirty="0"/>
              <a:t>Family-Based Categories: </a:t>
            </a:r>
          </a:p>
        </p:txBody>
      </p:sp>
      <p:sp>
        <p:nvSpPr>
          <p:cNvPr id="44035" name="Rectangle 3"/>
          <p:cNvSpPr>
            <a:spLocks noGrp="1" noChangeArrowheads="1"/>
          </p:cNvSpPr>
          <p:nvPr>
            <p:ph idx="1"/>
          </p:nvPr>
        </p:nvSpPr>
        <p:spPr/>
        <p:txBody>
          <a:bodyPr>
            <a:normAutofit/>
          </a:bodyPr>
          <a:lstStyle/>
          <a:p>
            <a:pPr eaLnBrk="1" hangingPunct="1">
              <a:lnSpc>
                <a:spcPct val="80000"/>
              </a:lnSpc>
            </a:pPr>
            <a:r>
              <a:rPr lang="en-US" sz="2800" u="sng" dirty="0"/>
              <a:t>Marrying a U.S. citizen</a:t>
            </a:r>
            <a:r>
              <a:rPr lang="en-US" sz="2800" dirty="0"/>
              <a:t> allows one to apply immediately for permanent residence.  Unlimited numbers of visas are available annually.  Cases are interviewed in the local district office. </a:t>
            </a:r>
          </a:p>
          <a:p>
            <a:pPr eaLnBrk="1" hangingPunct="1">
              <a:lnSpc>
                <a:spcPct val="80000"/>
              </a:lnSpc>
            </a:pPr>
            <a:endParaRPr lang="en-US" sz="2800" dirty="0"/>
          </a:p>
          <a:p>
            <a:pPr eaLnBrk="1" hangingPunct="1">
              <a:lnSpc>
                <a:spcPct val="80000"/>
              </a:lnSpc>
            </a:pPr>
            <a:r>
              <a:rPr lang="en-US" sz="2800" u="sng" dirty="0"/>
              <a:t>Marrying a U.S. permanent resident</a:t>
            </a:r>
            <a:r>
              <a:rPr lang="en-US" sz="2800" dirty="0"/>
              <a:t> allows one to apply for classification as a spouse of a U.S. permanent resident, but not for an actual green card until the priority date is current.  Limited number available annually. As of March 2023, they are current.</a:t>
            </a:r>
          </a:p>
        </p:txBody>
      </p:sp>
    </p:spTree>
    <p:extLst>
      <p:ext uri="{BB962C8B-B14F-4D97-AF65-F5344CB8AC3E}">
        <p14:creationId xmlns:p14="http://schemas.microsoft.com/office/powerpoint/2010/main" val="3878472924"/>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dirty="0"/>
              <a:t>Other Family-Based Categories:</a:t>
            </a:r>
          </a:p>
        </p:txBody>
      </p:sp>
      <p:sp>
        <p:nvSpPr>
          <p:cNvPr id="45059" name="Rectangle 3"/>
          <p:cNvSpPr>
            <a:spLocks noGrp="1" noChangeArrowheads="1"/>
          </p:cNvSpPr>
          <p:nvPr>
            <p:ph idx="1"/>
          </p:nvPr>
        </p:nvSpPr>
        <p:spPr/>
        <p:txBody>
          <a:bodyPr/>
          <a:lstStyle/>
          <a:p>
            <a:pPr eaLnBrk="1" hangingPunct="1">
              <a:lnSpc>
                <a:spcPct val="90000"/>
              </a:lnSpc>
            </a:pPr>
            <a:r>
              <a:rPr lang="en-US" sz="2600" dirty="0"/>
              <a:t>Unmarried sons and daughters of U.S. citizens (F-1)</a:t>
            </a:r>
          </a:p>
          <a:p>
            <a:pPr eaLnBrk="1" hangingPunct="1">
              <a:lnSpc>
                <a:spcPct val="90000"/>
              </a:lnSpc>
            </a:pPr>
            <a:r>
              <a:rPr lang="en-US" sz="2600" dirty="0"/>
              <a:t>Married sons and daughters of U.S. citizens (F-3)</a:t>
            </a:r>
          </a:p>
          <a:p>
            <a:pPr eaLnBrk="1" hangingPunct="1">
              <a:lnSpc>
                <a:spcPct val="90000"/>
              </a:lnSpc>
            </a:pPr>
            <a:r>
              <a:rPr lang="en-US" sz="2600" dirty="0"/>
              <a:t>Brothers or sisters of adult U.S. citizens (F-4)</a:t>
            </a:r>
          </a:p>
          <a:p>
            <a:pPr eaLnBrk="1" hangingPunct="1">
              <a:lnSpc>
                <a:spcPct val="90000"/>
              </a:lnSpc>
            </a:pPr>
            <a:endParaRPr lang="en-US" sz="2600" dirty="0"/>
          </a:p>
          <a:p>
            <a:pPr eaLnBrk="1" hangingPunct="1">
              <a:lnSpc>
                <a:spcPct val="90000"/>
              </a:lnSpc>
              <a:buFont typeface="Wingdings" pitchFamily="2" charset="2"/>
              <a:buNone/>
            </a:pPr>
            <a:r>
              <a:rPr lang="en-US" sz="2600" dirty="0"/>
              <a:t>   These categories have long waiting lines-up to 22+ years. </a:t>
            </a:r>
          </a:p>
          <a:p>
            <a:pPr eaLnBrk="1" hangingPunct="1">
              <a:lnSpc>
                <a:spcPct val="90000"/>
              </a:lnSpc>
              <a:buFont typeface="Wingdings" pitchFamily="2" charset="2"/>
              <a:buNone/>
            </a:pPr>
            <a:r>
              <a:rPr lang="en-US" sz="2600" dirty="0"/>
              <a:t>   The longer queues for high-immigration countries (India, Mexico, the Philippines, China).</a:t>
            </a:r>
          </a:p>
          <a:p>
            <a:pPr eaLnBrk="1" hangingPunct="1">
              <a:lnSpc>
                <a:spcPct val="90000"/>
              </a:lnSpc>
              <a:buFont typeface="Wingdings" pitchFamily="2" charset="2"/>
              <a:buNone/>
            </a:pPr>
            <a:endParaRPr lang="en-US" sz="2600" dirty="0"/>
          </a:p>
        </p:txBody>
      </p:sp>
    </p:spTree>
    <p:extLst>
      <p:ext uri="{BB962C8B-B14F-4D97-AF65-F5344CB8AC3E}">
        <p14:creationId xmlns:p14="http://schemas.microsoft.com/office/powerpoint/2010/main" val="3061770625"/>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normAutofit fontScale="90000"/>
          </a:bodyPr>
          <a:lstStyle/>
          <a:p>
            <a:pPr eaLnBrk="1" hangingPunct="1"/>
            <a:r>
              <a:rPr lang="en-US" dirty="0"/>
              <a:t>Employment-Based First Preference:</a:t>
            </a:r>
          </a:p>
        </p:txBody>
      </p:sp>
      <p:sp>
        <p:nvSpPr>
          <p:cNvPr id="46083" name="Rectangle 3"/>
          <p:cNvSpPr>
            <a:spLocks noGrp="1" noChangeArrowheads="1"/>
          </p:cNvSpPr>
          <p:nvPr>
            <p:ph idx="1"/>
          </p:nvPr>
        </p:nvSpPr>
        <p:spPr/>
        <p:txBody>
          <a:bodyPr>
            <a:normAutofit/>
          </a:bodyPr>
          <a:lstStyle/>
          <a:p>
            <a:pPr algn="just" eaLnBrk="1" hangingPunct="1">
              <a:lnSpc>
                <a:spcPct val="90000"/>
              </a:lnSpc>
            </a:pPr>
            <a:r>
              <a:rPr lang="en-US" dirty="0"/>
              <a:t>Evidence: EB-1 evidence is similar but not identical to the O-1B category. </a:t>
            </a:r>
          </a:p>
          <a:p>
            <a:pPr algn="just" eaLnBrk="1" hangingPunct="1">
              <a:lnSpc>
                <a:spcPct val="90000"/>
              </a:lnSpc>
            </a:pPr>
            <a:endParaRPr lang="en-US" dirty="0"/>
          </a:p>
          <a:p>
            <a:pPr algn="just" eaLnBrk="1" hangingPunct="1">
              <a:lnSpc>
                <a:spcPct val="90000"/>
              </a:lnSpc>
            </a:pPr>
            <a:r>
              <a:rPr lang="en-US" dirty="0"/>
              <a:t>Allows for self-sponsorship without an actual job offer. Must show there are people or organizations who would hire you in the future.</a:t>
            </a:r>
          </a:p>
          <a:p>
            <a:pPr eaLnBrk="1" hangingPunct="1">
              <a:lnSpc>
                <a:spcPct val="90000"/>
              </a:lnSpc>
            </a:pPr>
            <a:endParaRPr lang="en-US" dirty="0"/>
          </a:p>
        </p:txBody>
      </p:sp>
    </p:spTree>
    <p:extLst>
      <p:ext uri="{BB962C8B-B14F-4D97-AF65-F5344CB8AC3E}">
        <p14:creationId xmlns:p14="http://schemas.microsoft.com/office/powerpoint/2010/main" val="3272141032"/>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dirty="0"/>
              <a:t>EB-1</a:t>
            </a:r>
          </a:p>
        </p:txBody>
      </p:sp>
      <p:sp>
        <p:nvSpPr>
          <p:cNvPr id="47107" name="Rectangle 3"/>
          <p:cNvSpPr>
            <a:spLocks noGrp="1" noChangeArrowheads="1"/>
          </p:cNvSpPr>
          <p:nvPr>
            <p:ph idx="1"/>
          </p:nvPr>
        </p:nvSpPr>
        <p:spPr/>
        <p:txBody>
          <a:bodyPr>
            <a:noAutofit/>
          </a:bodyPr>
          <a:lstStyle/>
          <a:p>
            <a:pPr eaLnBrk="1" hangingPunct="1">
              <a:lnSpc>
                <a:spcPct val="80000"/>
              </a:lnSpc>
            </a:pPr>
            <a:r>
              <a:rPr lang="en-US" sz="2800" b="1" dirty="0"/>
              <a:t>Extraordinary ability</a:t>
            </a:r>
            <a:r>
              <a:rPr lang="en-US" sz="2800" dirty="0"/>
              <a:t>: a level of expertise indicating that the individual is one of that small percentage who have risen </a:t>
            </a:r>
            <a:r>
              <a:rPr lang="en-US" sz="2800" u="sng" dirty="0"/>
              <a:t>to the very top </a:t>
            </a:r>
            <a:r>
              <a:rPr lang="en-US" sz="2800" dirty="0"/>
              <a:t>of the field.</a:t>
            </a:r>
          </a:p>
          <a:p>
            <a:pPr eaLnBrk="1" hangingPunct="1">
              <a:lnSpc>
                <a:spcPct val="80000"/>
              </a:lnSpc>
            </a:pPr>
            <a:endParaRPr lang="en-US" sz="2800" dirty="0"/>
          </a:p>
          <a:p>
            <a:pPr eaLnBrk="1" hangingPunct="1">
              <a:lnSpc>
                <a:spcPct val="80000"/>
              </a:lnSpc>
            </a:pPr>
            <a:r>
              <a:rPr lang="en-US" sz="2800" dirty="0"/>
              <a:t>The beneficiary must have </a:t>
            </a:r>
            <a:r>
              <a:rPr lang="en-US" sz="2800" u="sng" dirty="0"/>
              <a:t>sustained national or international acclaim</a:t>
            </a:r>
            <a:r>
              <a:rPr lang="en-US" sz="2800" dirty="0"/>
              <a:t> and show that his or her achievements have been recognized in the field.</a:t>
            </a:r>
          </a:p>
          <a:p>
            <a:pPr eaLnBrk="1" hangingPunct="1">
              <a:lnSpc>
                <a:spcPct val="80000"/>
              </a:lnSpc>
            </a:pPr>
            <a:endParaRPr lang="en-US" sz="1800" dirty="0"/>
          </a:p>
          <a:p>
            <a:pPr eaLnBrk="1" hangingPunct="1">
              <a:lnSpc>
                <a:spcPct val="80000"/>
              </a:lnSpc>
            </a:pPr>
            <a:endParaRPr lang="en-US" sz="1800" dirty="0"/>
          </a:p>
        </p:txBody>
      </p:sp>
    </p:spTree>
    <p:extLst>
      <p:ext uri="{BB962C8B-B14F-4D97-AF65-F5344CB8AC3E}">
        <p14:creationId xmlns:p14="http://schemas.microsoft.com/office/powerpoint/2010/main" val="1647201055"/>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EB-1 Evidence</a:t>
            </a:r>
          </a:p>
        </p:txBody>
      </p:sp>
      <p:sp>
        <p:nvSpPr>
          <p:cNvPr id="3" name="Content Placeholder 2"/>
          <p:cNvSpPr>
            <a:spLocks noGrp="1"/>
          </p:cNvSpPr>
          <p:nvPr>
            <p:ph idx="1"/>
          </p:nvPr>
        </p:nvSpPr>
        <p:spPr/>
        <p:txBody>
          <a:bodyPr>
            <a:normAutofit lnSpcReduction="10000"/>
          </a:bodyPr>
          <a:lstStyle/>
          <a:p>
            <a:pPr>
              <a:lnSpc>
                <a:spcPct val="80000"/>
              </a:lnSpc>
              <a:buNone/>
            </a:pPr>
            <a:r>
              <a:rPr lang="en-US" b="1" dirty="0"/>
              <a:t>Evidence:  </a:t>
            </a:r>
          </a:p>
          <a:p>
            <a:pPr>
              <a:lnSpc>
                <a:spcPct val="80000"/>
              </a:lnSpc>
            </a:pPr>
            <a:endParaRPr lang="en-US" dirty="0"/>
          </a:p>
          <a:p>
            <a:pPr>
              <a:lnSpc>
                <a:spcPct val="80000"/>
              </a:lnSpc>
            </a:pPr>
            <a:r>
              <a:rPr lang="en-US" dirty="0"/>
              <a:t>Either a </a:t>
            </a:r>
            <a:r>
              <a:rPr lang="en-US" u="sng" dirty="0"/>
              <a:t>major internationally recognized award </a:t>
            </a:r>
            <a:r>
              <a:rPr lang="en-US" dirty="0"/>
              <a:t>(Nobel Prize, Emmy, Grammy, etc.)</a:t>
            </a:r>
          </a:p>
          <a:p>
            <a:pPr>
              <a:lnSpc>
                <a:spcPct val="80000"/>
              </a:lnSpc>
            </a:pPr>
            <a:endParaRPr lang="en-US" dirty="0"/>
          </a:p>
          <a:p>
            <a:pPr marL="0" indent="0">
              <a:lnSpc>
                <a:spcPct val="80000"/>
              </a:lnSpc>
              <a:buNone/>
            </a:pPr>
            <a:r>
              <a:rPr lang="en-US" dirty="0"/>
              <a:t>OR </a:t>
            </a:r>
            <a:r>
              <a:rPr lang="en-US" u="sng" dirty="0"/>
              <a:t>at least  3</a:t>
            </a:r>
            <a:r>
              <a:rPr lang="en-US" dirty="0"/>
              <a:t> of the following:</a:t>
            </a:r>
          </a:p>
          <a:p>
            <a:pPr>
              <a:lnSpc>
                <a:spcPct val="80000"/>
              </a:lnSpc>
            </a:pPr>
            <a:endParaRPr lang="en-US" dirty="0"/>
          </a:p>
          <a:p>
            <a:pPr marL="0" indent="0">
              <a:lnSpc>
                <a:spcPct val="80000"/>
              </a:lnSpc>
              <a:buNone/>
            </a:pPr>
            <a:r>
              <a:rPr lang="en-US" dirty="0"/>
              <a:t>1. Proof of the beneficiary’s receipt of </a:t>
            </a:r>
            <a:r>
              <a:rPr lang="en-US" u="sng" dirty="0"/>
              <a:t>lesser</a:t>
            </a:r>
            <a:r>
              <a:rPr lang="en-US" dirty="0"/>
              <a:t> nationally/internationally recognized prizes/awards for </a:t>
            </a:r>
            <a:r>
              <a:rPr lang="en-US" u="sng" dirty="0"/>
              <a:t>excellence in the field</a:t>
            </a:r>
            <a:r>
              <a:rPr lang="en-US" dirty="0"/>
              <a:t>;</a:t>
            </a:r>
          </a:p>
          <a:p>
            <a:endParaRPr lang="en-US" dirty="0"/>
          </a:p>
        </p:txBody>
      </p:sp>
    </p:spTree>
    <p:extLst>
      <p:ext uri="{BB962C8B-B14F-4D97-AF65-F5344CB8AC3E}">
        <p14:creationId xmlns:p14="http://schemas.microsoft.com/office/powerpoint/2010/main" val="37071588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dirty="0"/>
              <a:t>EB-1 criteria, continued</a:t>
            </a:r>
          </a:p>
        </p:txBody>
      </p:sp>
      <p:sp>
        <p:nvSpPr>
          <p:cNvPr id="48131" name="Rectangle 3"/>
          <p:cNvSpPr>
            <a:spLocks noGrp="1" noChangeArrowheads="1"/>
          </p:cNvSpPr>
          <p:nvPr>
            <p:ph idx="1"/>
          </p:nvPr>
        </p:nvSpPr>
        <p:spPr/>
        <p:txBody>
          <a:bodyPr>
            <a:normAutofit lnSpcReduction="10000"/>
          </a:bodyPr>
          <a:lstStyle/>
          <a:p>
            <a:pPr marL="0" indent="0" eaLnBrk="1" hangingPunct="1">
              <a:lnSpc>
                <a:spcPct val="80000"/>
              </a:lnSpc>
              <a:buNone/>
            </a:pPr>
            <a:r>
              <a:rPr lang="en-US" sz="2000" dirty="0"/>
              <a:t>2</a:t>
            </a:r>
            <a:r>
              <a:rPr lang="en-US" sz="2400" dirty="0"/>
              <a:t>.  Documentation of the beneficiary’s membership in </a:t>
            </a:r>
            <a:r>
              <a:rPr lang="en-US" sz="2400" u="sng" dirty="0"/>
              <a:t>associations</a:t>
            </a:r>
            <a:r>
              <a:rPr lang="en-US" sz="2400" dirty="0"/>
              <a:t> in the field for which classification is sought, which </a:t>
            </a:r>
            <a:r>
              <a:rPr lang="en-US" sz="2400" u="sng" dirty="0"/>
              <a:t>require outstanding achievements of their members</a:t>
            </a:r>
            <a:r>
              <a:rPr lang="en-US" sz="2400" dirty="0"/>
              <a:t>, as judged by recognized national or international experts in their disciplines or fields (ex: AAAS);</a:t>
            </a:r>
          </a:p>
          <a:p>
            <a:pPr eaLnBrk="1" hangingPunct="1">
              <a:lnSpc>
                <a:spcPct val="80000"/>
              </a:lnSpc>
              <a:buFont typeface="Wingdings" pitchFamily="2" charset="2"/>
              <a:buNone/>
            </a:pPr>
            <a:endParaRPr lang="en-US" sz="2400" dirty="0"/>
          </a:p>
          <a:p>
            <a:pPr marL="0" indent="0" eaLnBrk="1" hangingPunct="1">
              <a:lnSpc>
                <a:spcPct val="80000"/>
              </a:lnSpc>
              <a:buNone/>
            </a:pPr>
            <a:r>
              <a:rPr lang="en-US" sz="2400" dirty="0"/>
              <a:t>3. </a:t>
            </a:r>
            <a:r>
              <a:rPr lang="en-US" sz="2400" u="sng" dirty="0"/>
              <a:t>Published material about the beneficiary</a:t>
            </a:r>
            <a:r>
              <a:rPr lang="en-US" sz="2400" dirty="0"/>
              <a:t> in </a:t>
            </a:r>
            <a:r>
              <a:rPr lang="en-US" sz="2400" u="sng" dirty="0"/>
              <a:t>professional or major trade publications or other major media</a:t>
            </a:r>
            <a:r>
              <a:rPr lang="en-US" sz="2400" dirty="0"/>
              <a:t>, relating to the beneficiary’s work in the field for which classification is sought (including the title, date and author of the material, and translation);</a:t>
            </a:r>
          </a:p>
          <a:p>
            <a:pPr marL="0" indent="0" eaLnBrk="1" hangingPunct="1">
              <a:lnSpc>
                <a:spcPct val="80000"/>
              </a:lnSpc>
              <a:buNone/>
            </a:pPr>
            <a:endParaRPr lang="en-US" sz="2400" dirty="0"/>
          </a:p>
          <a:p>
            <a:pPr marL="0" indent="0" eaLnBrk="1" hangingPunct="1">
              <a:lnSpc>
                <a:spcPct val="80000"/>
              </a:lnSpc>
              <a:buNone/>
            </a:pPr>
            <a:r>
              <a:rPr lang="en-US" sz="2400" dirty="0"/>
              <a:t>4. Evidence of the beneficiary’s participation, either individually or on a panel, as a </a:t>
            </a:r>
            <a:r>
              <a:rPr lang="en-US" sz="2400" u="sng" dirty="0"/>
              <a:t>judge of the work of others</a:t>
            </a:r>
            <a:r>
              <a:rPr lang="en-US" sz="2400" dirty="0"/>
              <a:t> in the same or an allied field of specialization for which classification is sought;</a:t>
            </a:r>
          </a:p>
          <a:p>
            <a:pPr eaLnBrk="1" hangingPunct="1">
              <a:lnSpc>
                <a:spcPct val="80000"/>
              </a:lnSpc>
              <a:buFont typeface="Wingdings" pitchFamily="2" charset="2"/>
              <a:buNone/>
            </a:pPr>
            <a:endParaRPr lang="en-US" sz="1700" dirty="0"/>
          </a:p>
          <a:p>
            <a:pPr eaLnBrk="1" hangingPunct="1">
              <a:lnSpc>
                <a:spcPct val="80000"/>
              </a:lnSpc>
            </a:pPr>
            <a:endParaRPr lang="en-US" sz="1700" dirty="0"/>
          </a:p>
        </p:txBody>
      </p:sp>
    </p:spTree>
    <p:extLst>
      <p:ext uri="{BB962C8B-B14F-4D97-AF65-F5344CB8AC3E}">
        <p14:creationId xmlns:p14="http://schemas.microsoft.com/office/powerpoint/2010/main" val="2266515169"/>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dirty="0"/>
              <a:t>EB-1 criteria, continued.</a:t>
            </a:r>
          </a:p>
        </p:txBody>
      </p:sp>
      <p:sp>
        <p:nvSpPr>
          <p:cNvPr id="49155" name="Rectangle 3"/>
          <p:cNvSpPr>
            <a:spLocks noGrp="1" noChangeArrowheads="1"/>
          </p:cNvSpPr>
          <p:nvPr>
            <p:ph idx="1"/>
          </p:nvPr>
        </p:nvSpPr>
        <p:spPr/>
        <p:txBody>
          <a:bodyPr>
            <a:normAutofit/>
          </a:bodyPr>
          <a:lstStyle/>
          <a:p>
            <a:pPr marL="0" indent="0" eaLnBrk="1" hangingPunct="1">
              <a:buNone/>
            </a:pPr>
            <a:r>
              <a:rPr lang="en-US" sz="2400" dirty="0"/>
              <a:t>5. Evidence of the beneficiary’s </a:t>
            </a:r>
            <a:r>
              <a:rPr lang="en-US" sz="2400" u="sng" dirty="0"/>
              <a:t>original</a:t>
            </a:r>
            <a:r>
              <a:rPr lang="en-US" sz="2400" dirty="0"/>
              <a:t> scientific, scholarly, artistic, athletic or business-related </a:t>
            </a:r>
            <a:r>
              <a:rPr lang="en-US" sz="2400" u="sng" dirty="0"/>
              <a:t>contributions of major significance in the field</a:t>
            </a:r>
            <a:r>
              <a:rPr lang="en-US" sz="2400" dirty="0"/>
              <a:t>;</a:t>
            </a:r>
          </a:p>
          <a:p>
            <a:pPr eaLnBrk="1" hangingPunct="1"/>
            <a:endParaRPr lang="en-US" sz="2400" dirty="0"/>
          </a:p>
          <a:p>
            <a:pPr marL="0" indent="0" eaLnBrk="1" hangingPunct="1">
              <a:buNone/>
            </a:pPr>
            <a:r>
              <a:rPr lang="en-US" sz="2400" dirty="0"/>
              <a:t>6. Evidence of the beneficiary’s authorship of </a:t>
            </a:r>
            <a:r>
              <a:rPr lang="en-US" sz="2400" u="sng" dirty="0"/>
              <a:t>scholarly articles</a:t>
            </a:r>
            <a:r>
              <a:rPr lang="en-US" sz="2400" dirty="0"/>
              <a:t> in the field, in professional or major trade publications or other major media;</a:t>
            </a:r>
          </a:p>
          <a:p>
            <a:pPr marL="0" indent="0" eaLnBrk="1" hangingPunct="1">
              <a:buNone/>
            </a:pPr>
            <a:endParaRPr lang="en-US" sz="2400" dirty="0"/>
          </a:p>
          <a:p>
            <a:pPr marL="0" indent="0">
              <a:buNone/>
            </a:pPr>
            <a:r>
              <a:rPr lang="en-US" sz="2400" dirty="0"/>
              <a:t>7. Evidence of the display of the beneficiary’s work in the field at </a:t>
            </a:r>
            <a:r>
              <a:rPr lang="en-US" sz="2400" u="sng" dirty="0"/>
              <a:t>artistic exhibitions or showcases</a:t>
            </a:r>
            <a:r>
              <a:rPr lang="en-US" sz="2400" dirty="0"/>
              <a:t> (visual arts);</a:t>
            </a:r>
          </a:p>
          <a:p>
            <a:pPr eaLnBrk="1" hangingPunct="1"/>
            <a:endParaRPr lang="en-US" sz="2600" dirty="0"/>
          </a:p>
        </p:txBody>
      </p:sp>
    </p:spTree>
    <p:extLst>
      <p:ext uri="{BB962C8B-B14F-4D97-AF65-F5344CB8AC3E}">
        <p14:creationId xmlns:p14="http://schemas.microsoft.com/office/powerpoint/2010/main" val="2846896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pPr algn="ctr" eaLnBrk="1" hangingPunct="1"/>
            <a:r>
              <a:rPr lang="en-US" sz="3200" b="1" dirty="0"/>
              <a:t>Once I Finish Academic </a:t>
            </a:r>
            <a:br>
              <a:rPr lang="en-US" sz="3200" b="1" dirty="0"/>
            </a:br>
            <a:r>
              <a:rPr lang="en-US" sz="3200" b="1" dirty="0"/>
              <a:t>Training/OPT, What Visa Do I Need?</a:t>
            </a:r>
          </a:p>
        </p:txBody>
      </p:sp>
      <p:sp>
        <p:nvSpPr>
          <p:cNvPr id="7171" name="Rectangle 3"/>
          <p:cNvSpPr>
            <a:spLocks noGrp="1" noChangeArrowheads="1"/>
          </p:cNvSpPr>
          <p:nvPr>
            <p:ph idx="1"/>
          </p:nvPr>
        </p:nvSpPr>
        <p:spPr/>
        <p:txBody>
          <a:bodyPr/>
          <a:lstStyle/>
          <a:p>
            <a:pPr algn="just" eaLnBrk="1" hangingPunct="1">
              <a:buFont typeface="Wingdings" pitchFamily="2" charset="2"/>
              <a:buNone/>
            </a:pPr>
            <a:r>
              <a:rPr lang="en-US" sz="2600" dirty="0"/>
              <a:t>Most commonly, RISD graduates seek either:</a:t>
            </a:r>
          </a:p>
          <a:p>
            <a:pPr algn="just" eaLnBrk="1" hangingPunct="1">
              <a:buFont typeface="Wingdings" pitchFamily="2" charset="2"/>
              <a:buNone/>
            </a:pPr>
            <a:endParaRPr lang="en-US" sz="2600" dirty="0"/>
          </a:p>
          <a:p>
            <a:pPr algn="just" eaLnBrk="1" hangingPunct="1"/>
            <a:r>
              <a:rPr lang="en-US" sz="2600" dirty="0"/>
              <a:t>1.  </a:t>
            </a:r>
            <a:r>
              <a:rPr lang="en-US" sz="2600" b="1" dirty="0"/>
              <a:t>H-1B visa </a:t>
            </a:r>
            <a:r>
              <a:rPr lang="en-US" sz="2600" dirty="0"/>
              <a:t>for professional </a:t>
            </a:r>
            <a:r>
              <a:rPr lang="en-US" sz="2800" dirty="0"/>
              <a:t>occupations requiring a 	degree to do the job OR</a:t>
            </a:r>
          </a:p>
          <a:p>
            <a:pPr algn="just" eaLnBrk="1" hangingPunct="1"/>
            <a:endParaRPr lang="en-US" sz="2600" dirty="0"/>
          </a:p>
          <a:p>
            <a:pPr algn="just" eaLnBrk="1" hangingPunct="1"/>
            <a:r>
              <a:rPr lang="en-US" sz="2600" dirty="0"/>
              <a:t>2.  </a:t>
            </a:r>
            <a:r>
              <a:rPr lang="en-US" sz="2600" b="1" dirty="0"/>
              <a:t>O-1 visa</a:t>
            </a:r>
            <a:r>
              <a:rPr lang="en-US" sz="2600" dirty="0"/>
              <a:t> for occupations in the arts, or film and 	television (also available in the sciences, business, 	education and athletics)</a:t>
            </a:r>
          </a:p>
          <a:p>
            <a:pPr eaLnBrk="1" hangingPunct="1"/>
            <a:endParaRPr lang="en-US" sz="2600" dirty="0"/>
          </a:p>
        </p:txBody>
      </p:sp>
    </p:spTree>
    <p:extLst>
      <p:ext uri="{BB962C8B-B14F-4D97-AF65-F5344CB8AC3E}">
        <p14:creationId xmlns:p14="http://schemas.microsoft.com/office/powerpoint/2010/main" val="4226700778"/>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dirty="0"/>
              <a:t>EB-1 criteria, continued.</a:t>
            </a:r>
          </a:p>
        </p:txBody>
      </p:sp>
      <p:sp>
        <p:nvSpPr>
          <p:cNvPr id="50179" name="Rectangle 3"/>
          <p:cNvSpPr>
            <a:spLocks noGrp="1" noChangeArrowheads="1"/>
          </p:cNvSpPr>
          <p:nvPr>
            <p:ph idx="1"/>
          </p:nvPr>
        </p:nvSpPr>
        <p:spPr/>
        <p:txBody>
          <a:bodyPr>
            <a:noAutofit/>
          </a:bodyPr>
          <a:lstStyle/>
          <a:p>
            <a:pPr algn="just" eaLnBrk="1" hangingPunct="1">
              <a:lnSpc>
                <a:spcPct val="80000"/>
              </a:lnSpc>
              <a:buFont typeface="Wingdings" pitchFamily="2" charset="2"/>
              <a:buNone/>
            </a:pPr>
            <a:endParaRPr lang="en-US" sz="2400" dirty="0"/>
          </a:p>
          <a:p>
            <a:pPr marL="0" indent="0" algn="just" eaLnBrk="1" hangingPunct="1">
              <a:lnSpc>
                <a:spcPct val="80000"/>
              </a:lnSpc>
              <a:buNone/>
            </a:pPr>
            <a:r>
              <a:rPr lang="en-US" sz="2400" dirty="0"/>
              <a:t>8. Evidence that the beneficiary has performed in a </a:t>
            </a:r>
            <a:r>
              <a:rPr lang="en-US" sz="2400" u="sng" dirty="0"/>
              <a:t>leading or critical role for organizations or establishments that have a distinguished reputation</a:t>
            </a:r>
            <a:r>
              <a:rPr lang="en-US" sz="2400" dirty="0"/>
              <a:t>;</a:t>
            </a:r>
          </a:p>
          <a:p>
            <a:pPr algn="just" eaLnBrk="1" hangingPunct="1">
              <a:lnSpc>
                <a:spcPct val="80000"/>
              </a:lnSpc>
              <a:buFont typeface="Wingdings" pitchFamily="2" charset="2"/>
              <a:buNone/>
            </a:pPr>
            <a:endParaRPr lang="en-US" sz="2400" dirty="0"/>
          </a:p>
          <a:p>
            <a:pPr marL="0" indent="0" algn="just" eaLnBrk="1" hangingPunct="1">
              <a:lnSpc>
                <a:spcPct val="80000"/>
              </a:lnSpc>
              <a:buNone/>
            </a:pPr>
            <a:r>
              <a:rPr lang="en-US" sz="2400" dirty="0"/>
              <a:t>9. Evidence that the beneficiary has commanded a </a:t>
            </a:r>
            <a:r>
              <a:rPr lang="en-US" sz="2400" u="sng" dirty="0"/>
              <a:t>high salary </a:t>
            </a:r>
            <a:r>
              <a:rPr lang="en-US" sz="2400" dirty="0"/>
              <a:t>or other significantly high remuneration for services, in relation to others in the field; or</a:t>
            </a:r>
          </a:p>
          <a:p>
            <a:pPr algn="just" eaLnBrk="1" hangingPunct="1">
              <a:lnSpc>
                <a:spcPct val="80000"/>
              </a:lnSpc>
              <a:buFont typeface="Wingdings" pitchFamily="2" charset="2"/>
              <a:buNone/>
            </a:pPr>
            <a:endParaRPr lang="en-US" sz="2400" dirty="0"/>
          </a:p>
          <a:p>
            <a:pPr marL="0" indent="0" algn="just" eaLnBrk="1" hangingPunct="1">
              <a:lnSpc>
                <a:spcPct val="80000"/>
              </a:lnSpc>
              <a:buNone/>
            </a:pPr>
            <a:r>
              <a:rPr lang="en-US" sz="2400" dirty="0"/>
              <a:t>10. Evidence of </a:t>
            </a:r>
            <a:r>
              <a:rPr lang="en-US" sz="2400" u="sng" dirty="0"/>
              <a:t>commercial successes in the performing arts</a:t>
            </a:r>
            <a:r>
              <a:rPr lang="en-US" sz="2400" dirty="0"/>
              <a:t>, as shown by box office receipts or records, cassette, CD, or video sales;</a:t>
            </a:r>
          </a:p>
        </p:txBody>
      </p:sp>
    </p:spTree>
    <p:extLst>
      <p:ext uri="{BB962C8B-B14F-4D97-AF65-F5344CB8AC3E}">
        <p14:creationId xmlns:p14="http://schemas.microsoft.com/office/powerpoint/2010/main" val="1922961924"/>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EB-1 criteria, continued</a:t>
            </a:r>
          </a:p>
        </p:txBody>
      </p:sp>
      <p:sp>
        <p:nvSpPr>
          <p:cNvPr id="3" name="Content Placeholder 2"/>
          <p:cNvSpPr>
            <a:spLocks noGrp="1"/>
          </p:cNvSpPr>
          <p:nvPr>
            <p:ph idx="1"/>
          </p:nvPr>
        </p:nvSpPr>
        <p:spPr/>
        <p:txBody>
          <a:bodyPr/>
          <a:lstStyle/>
          <a:p>
            <a:pPr>
              <a:lnSpc>
                <a:spcPct val="80000"/>
              </a:lnSpc>
              <a:buNone/>
            </a:pPr>
            <a:endParaRPr lang="en-US" dirty="0"/>
          </a:p>
          <a:p>
            <a:pPr>
              <a:lnSpc>
                <a:spcPct val="80000"/>
              </a:lnSpc>
            </a:pPr>
            <a:r>
              <a:rPr lang="en-US" u="sng" dirty="0"/>
              <a:t>Other comparable evidence </a:t>
            </a:r>
            <a:r>
              <a:rPr lang="en-US" dirty="0"/>
              <a:t>if the above standards do not apply.</a:t>
            </a:r>
          </a:p>
          <a:p>
            <a:pPr>
              <a:lnSpc>
                <a:spcPct val="80000"/>
              </a:lnSpc>
            </a:pPr>
            <a:endParaRPr lang="en-US" dirty="0"/>
          </a:p>
          <a:p>
            <a:pPr>
              <a:lnSpc>
                <a:spcPct val="80000"/>
              </a:lnSpc>
            </a:pPr>
            <a:r>
              <a:rPr lang="en-US" dirty="0"/>
              <a:t>Successful applications provide </a:t>
            </a:r>
            <a:r>
              <a:rPr lang="en-US" b="1" dirty="0"/>
              <a:t>context </a:t>
            </a:r>
            <a:r>
              <a:rPr lang="en-US" dirty="0"/>
              <a:t>for the beneficiary’s achievements. Assume USCIS has no subject matter expertise.</a:t>
            </a:r>
          </a:p>
          <a:p>
            <a:endParaRPr lang="en-US" dirty="0"/>
          </a:p>
        </p:txBody>
      </p:sp>
    </p:spTree>
    <p:extLst>
      <p:ext uri="{BB962C8B-B14F-4D97-AF65-F5344CB8AC3E}">
        <p14:creationId xmlns:p14="http://schemas.microsoft.com/office/powerpoint/2010/main" val="323044391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Matter of Kazarian</a:t>
            </a:r>
          </a:p>
        </p:txBody>
      </p:sp>
      <p:sp>
        <p:nvSpPr>
          <p:cNvPr id="3" name="Content Placeholder 2"/>
          <p:cNvSpPr>
            <a:spLocks noGrp="1"/>
          </p:cNvSpPr>
          <p:nvPr>
            <p:ph idx="1"/>
          </p:nvPr>
        </p:nvSpPr>
        <p:spPr/>
        <p:txBody>
          <a:bodyPr/>
          <a:lstStyle/>
          <a:p>
            <a:r>
              <a:rPr lang="en-US" dirty="0"/>
              <a:t>The case called </a:t>
            </a:r>
            <a:r>
              <a:rPr lang="en-US" u="sng" dirty="0"/>
              <a:t>Matter of Kazarian</a:t>
            </a:r>
            <a:r>
              <a:rPr lang="en-US" dirty="0"/>
              <a:t> imposes additional requirements on top of meeting the 3 criteria.  It adds a “final merits determination” considering the petition as a whole.</a:t>
            </a:r>
          </a:p>
        </p:txBody>
      </p:sp>
    </p:spTree>
    <p:extLst>
      <p:ext uri="{BB962C8B-B14F-4D97-AF65-F5344CB8AC3E}">
        <p14:creationId xmlns:p14="http://schemas.microsoft.com/office/powerpoint/2010/main" val="325183080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dirty="0"/>
              <a:t>Remember…</a:t>
            </a:r>
          </a:p>
        </p:txBody>
      </p:sp>
      <p:sp>
        <p:nvSpPr>
          <p:cNvPr id="51203" name="Rectangle 3"/>
          <p:cNvSpPr>
            <a:spLocks noGrp="1" noChangeArrowheads="1"/>
          </p:cNvSpPr>
          <p:nvPr>
            <p:ph idx="1"/>
          </p:nvPr>
        </p:nvSpPr>
        <p:spPr/>
        <p:txBody>
          <a:bodyPr/>
          <a:lstStyle/>
          <a:p>
            <a:pPr eaLnBrk="1" hangingPunct="1"/>
            <a:r>
              <a:rPr lang="en-US" dirty="0"/>
              <a:t>The beneficiary must be maintaining a valid nonimmigrant status until the adjustment of status application is filed.</a:t>
            </a:r>
          </a:p>
        </p:txBody>
      </p:sp>
    </p:spTree>
    <p:extLst>
      <p:ext uri="{BB962C8B-B14F-4D97-AF65-F5344CB8AC3E}">
        <p14:creationId xmlns:p14="http://schemas.microsoft.com/office/powerpoint/2010/main" val="3323393429"/>
      </p:ext>
    </p:extLst>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dirty="0"/>
              <a:t>Reasons to love this category</a:t>
            </a:r>
          </a:p>
        </p:txBody>
      </p:sp>
      <p:sp>
        <p:nvSpPr>
          <p:cNvPr id="52227" name="Rectangle 3"/>
          <p:cNvSpPr>
            <a:spLocks noGrp="1" noChangeArrowheads="1"/>
          </p:cNvSpPr>
          <p:nvPr>
            <p:ph idx="1"/>
          </p:nvPr>
        </p:nvSpPr>
        <p:spPr/>
        <p:txBody>
          <a:bodyPr/>
          <a:lstStyle/>
          <a:p>
            <a:pPr eaLnBrk="1" hangingPunct="1"/>
            <a:endParaRPr lang="en-US" sz="2600" dirty="0"/>
          </a:p>
          <a:p>
            <a:pPr marL="0" indent="0" eaLnBrk="1" hangingPunct="1">
              <a:buNone/>
            </a:pPr>
            <a:endParaRPr lang="en-US" sz="2600" dirty="0"/>
          </a:p>
          <a:p>
            <a:r>
              <a:rPr lang="en-US" sz="2600" dirty="0"/>
              <a:t>Must show evidence in only 3 categories</a:t>
            </a:r>
          </a:p>
          <a:p>
            <a:pPr eaLnBrk="1" hangingPunct="1"/>
            <a:r>
              <a:rPr lang="en-US" sz="2600" dirty="0"/>
              <a:t>Opportunity to define the field narrowly</a:t>
            </a:r>
          </a:p>
          <a:p>
            <a:r>
              <a:rPr lang="en-US" sz="2600" dirty="0"/>
              <a:t>May self-sponsor or have an employer</a:t>
            </a:r>
          </a:p>
          <a:p>
            <a:pPr eaLnBrk="1" hangingPunct="1"/>
            <a:endParaRPr lang="en-US" sz="2600" dirty="0"/>
          </a:p>
          <a:p>
            <a:pPr marL="0" indent="0" eaLnBrk="1" hangingPunct="1">
              <a:buNone/>
            </a:pPr>
            <a:endParaRPr lang="en-US" sz="2600" dirty="0"/>
          </a:p>
        </p:txBody>
      </p:sp>
    </p:spTree>
    <p:extLst>
      <p:ext uri="{BB962C8B-B14F-4D97-AF65-F5344CB8AC3E}">
        <p14:creationId xmlns:p14="http://schemas.microsoft.com/office/powerpoint/2010/main" val="1175868399"/>
      </p:ext>
    </p:extLst>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normAutofit fontScale="90000"/>
          </a:bodyPr>
          <a:lstStyle/>
          <a:p>
            <a:pPr eaLnBrk="1" hangingPunct="1"/>
            <a:r>
              <a:rPr lang="en-US" dirty="0"/>
              <a:t>More Reasons to Love This Category</a:t>
            </a:r>
          </a:p>
        </p:txBody>
      </p:sp>
      <p:sp>
        <p:nvSpPr>
          <p:cNvPr id="53251" name="Rectangle 3"/>
          <p:cNvSpPr>
            <a:spLocks noGrp="1" noChangeArrowheads="1"/>
          </p:cNvSpPr>
          <p:nvPr>
            <p:ph idx="1"/>
          </p:nvPr>
        </p:nvSpPr>
        <p:spPr/>
        <p:txBody>
          <a:bodyPr/>
          <a:lstStyle/>
          <a:p>
            <a:pPr eaLnBrk="1" hangingPunct="1"/>
            <a:r>
              <a:rPr lang="en-US" sz="2600" dirty="0"/>
              <a:t>You may reuse much of the O-1 petition documents </a:t>
            </a:r>
          </a:p>
          <a:p>
            <a:pPr eaLnBrk="1" hangingPunct="1"/>
            <a:r>
              <a:rPr lang="en-US" sz="2600" dirty="0"/>
              <a:t>Shorter visa backlog in this category</a:t>
            </a:r>
          </a:p>
          <a:p>
            <a:pPr eaLnBrk="1" hangingPunct="1"/>
            <a:r>
              <a:rPr lang="en-US" sz="2600" dirty="0"/>
              <a:t>Employment and travel authorization approximately 11 months after applying for permanent residence.  Expect not to travel internationally until the advance parole document is issued. Currently USCIS is processing EADs fairly efficiently – for now.</a:t>
            </a:r>
          </a:p>
        </p:txBody>
      </p:sp>
    </p:spTree>
    <p:extLst>
      <p:ext uri="{BB962C8B-B14F-4D97-AF65-F5344CB8AC3E}">
        <p14:creationId xmlns:p14="http://schemas.microsoft.com/office/powerpoint/2010/main" val="3386424064"/>
      </p:ext>
    </p:extLst>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normAutofit fontScale="90000"/>
          </a:bodyPr>
          <a:lstStyle/>
          <a:p>
            <a:br>
              <a:rPr lang="en-US" dirty="0"/>
            </a:br>
            <a:r>
              <a:rPr lang="en-US" dirty="0"/>
              <a:t>PERM Labor Certification</a:t>
            </a:r>
            <a:br>
              <a:rPr lang="en-US" dirty="0"/>
            </a:br>
            <a:endParaRPr lang="en-US" dirty="0"/>
          </a:p>
        </p:txBody>
      </p:sp>
      <p:sp>
        <p:nvSpPr>
          <p:cNvPr id="54275" name="Rectangle 3"/>
          <p:cNvSpPr>
            <a:spLocks noGrp="1" noChangeArrowheads="1"/>
          </p:cNvSpPr>
          <p:nvPr>
            <p:ph idx="1"/>
          </p:nvPr>
        </p:nvSpPr>
        <p:spPr/>
        <p:txBody>
          <a:bodyPr/>
          <a:lstStyle/>
          <a:p>
            <a:pPr eaLnBrk="1" hangingPunct="1"/>
            <a:endParaRPr lang="en-US" dirty="0"/>
          </a:p>
          <a:p>
            <a:pPr eaLnBrk="1" hangingPunct="1"/>
            <a:r>
              <a:rPr lang="en-US" dirty="0"/>
              <a:t>Most people must go through competitive recruitment and show that there are no US workers able and willing to do the job offered to the beneficiary.</a:t>
            </a:r>
          </a:p>
          <a:p>
            <a:pPr eaLnBrk="1" hangingPunct="1"/>
            <a:endParaRPr lang="en-US" dirty="0"/>
          </a:p>
        </p:txBody>
      </p:sp>
    </p:spTree>
    <p:extLst>
      <p:ext uri="{BB962C8B-B14F-4D97-AF65-F5344CB8AC3E}">
        <p14:creationId xmlns:p14="http://schemas.microsoft.com/office/powerpoint/2010/main" val="1461578906"/>
      </p:ext>
    </p:extLst>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dirty="0"/>
              <a:t>PERM Labor Certification Process</a:t>
            </a:r>
          </a:p>
        </p:txBody>
      </p:sp>
      <p:sp>
        <p:nvSpPr>
          <p:cNvPr id="55299" name="Rectangle 3"/>
          <p:cNvSpPr>
            <a:spLocks noGrp="1" noChangeArrowheads="1"/>
          </p:cNvSpPr>
          <p:nvPr>
            <p:ph idx="1"/>
          </p:nvPr>
        </p:nvSpPr>
        <p:spPr/>
        <p:txBody>
          <a:bodyPr>
            <a:normAutofit lnSpcReduction="10000"/>
          </a:bodyPr>
          <a:lstStyle/>
          <a:p>
            <a:pPr eaLnBrk="1" hangingPunct="1">
              <a:lnSpc>
                <a:spcPct val="80000"/>
              </a:lnSpc>
              <a:buFont typeface="Wingdings" pitchFamily="2" charset="2"/>
              <a:buNone/>
            </a:pPr>
            <a:r>
              <a:rPr lang="en-US" sz="2400" dirty="0"/>
              <a:t>If you have an H-1B, this is generally the way you must proceed.</a:t>
            </a:r>
          </a:p>
          <a:p>
            <a:pPr eaLnBrk="1" hangingPunct="1">
              <a:lnSpc>
                <a:spcPct val="80000"/>
              </a:lnSpc>
              <a:buFont typeface="Wingdings" pitchFamily="2" charset="2"/>
              <a:buNone/>
            </a:pPr>
            <a:endParaRPr lang="en-US" sz="2400" dirty="0"/>
          </a:p>
          <a:p>
            <a:pPr eaLnBrk="1" hangingPunct="1">
              <a:lnSpc>
                <a:spcPct val="80000"/>
              </a:lnSpc>
            </a:pPr>
            <a:r>
              <a:rPr lang="en-US" sz="2400" dirty="0"/>
              <a:t>Must have a specific job offer at a specific worksite</a:t>
            </a:r>
          </a:p>
          <a:p>
            <a:pPr eaLnBrk="1" hangingPunct="1">
              <a:lnSpc>
                <a:spcPct val="80000"/>
              </a:lnSpc>
              <a:buFont typeface="Wingdings" pitchFamily="2" charset="2"/>
              <a:buNone/>
            </a:pPr>
            <a:endParaRPr lang="en-US" sz="2400" dirty="0"/>
          </a:p>
          <a:p>
            <a:pPr eaLnBrk="1" hangingPunct="1">
              <a:lnSpc>
                <a:spcPct val="80000"/>
              </a:lnSpc>
            </a:pPr>
            <a:r>
              <a:rPr lang="en-US" sz="2400" dirty="0"/>
              <a:t>Job duties, minimum requirements and salary must be specified</a:t>
            </a:r>
          </a:p>
          <a:p>
            <a:pPr eaLnBrk="1" hangingPunct="1">
              <a:lnSpc>
                <a:spcPct val="80000"/>
              </a:lnSpc>
              <a:buFont typeface="Wingdings" pitchFamily="2" charset="2"/>
              <a:buNone/>
            </a:pPr>
            <a:endParaRPr lang="en-US" sz="2400" dirty="0"/>
          </a:p>
          <a:p>
            <a:pPr eaLnBrk="1" hangingPunct="1">
              <a:lnSpc>
                <a:spcPct val="80000"/>
              </a:lnSpc>
            </a:pPr>
            <a:r>
              <a:rPr lang="en-US" sz="2400" dirty="0"/>
              <a:t>All recruitment must be done pre-filing</a:t>
            </a:r>
          </a:p>
          <a:p>
            <a:pPr eaLnBrk="1" hangingPunct="1">
              <a:lnSpc>
                <a:spcPct val="80000"/>
              </a:lnSpc>
              <a:buFont typeface="Wingdings" pitchFamily="2" charset="2"/>
              <a:buNone/>
            </a:pPr>
            <a:endParaRPr lang="en-US" sz="2400" dirty="0"/>
          </a:p>
          <a:p>
            <a:pPr eaLnBrk="1" hangingPunct="1">
              <a:lnSpc>
                <a:spcPct val="80000"/>
              </a:lnSpc>
            </a:pPr>
            <a:r>
              <a:rPr lang="en-US" sz="2400" dirty="0"/>
              <a:t>Filing is electronic and no supporting materials must be submitted with the Form ETA-9089</a:t>
            </a:r>
          </a:p>
          <a:p>
            <a:pPr eaLnBrk="1" hangingPunct="1">
              <a:lnSpc>
                <a:spcPct val="80000"/>
              </a:lnSpc>
              <a:buFont typeface="Wingdings" pitchFamily="2" charset="2"/>
              <a:buNone/>
            </a:pPr>
            <a:endParaRPr lang="en-US" sz="2400" dirty="0"/>
          </a:p>
          <a:p>
            <a:pPr eaLnBrk="1" hangingPunct="1">
              <a:lnSpc>
                <a:spcPct val="80000"/>
              </a:lnSpc>
            </a:pPr>
            <a:r>
              <a:rPr lang="en-US" sz="2400" dirty="0"/>
              <a:t>High employer audit rate</a:t>
            </a:r>
          </a:p>
          <a:p>
            <a:pPr eaLnBrk="1" hangingPunct="1">
              <a:lnSpc>
                <a:spcPct val="80000"/>
              </a:lnSpc>
            </a:pPr>
            <a:endParaRPr lang="en-US" sz="2100" dirty="0"/>
          </a:p>
        </p:txBody>
      </p:sp>
    </p:spTree>
    <p:extLst>
      <p:ext uri="{BB962C8B-B14F-4D97-AF65-F5344CB8AC3E}">
        <p14:creationId xmlns:p14="http://schemas.microsoft.com/office/powerpoint/2010/main" val="2323141244"/>
      </p:ext>
    </p:extLst>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dirty="0"/>
              <a:t>Required Recruitment</a:t>
            </a:r>
          </a:p>
        </p:txBody>
      </p:sp>
      <p:sp>
        <p:nvSpPr>
          <p:cNvPr id="56323" name="Rectangle 3"/>
          <p:cNvSpPr>
            <a:spLocks noGrp="1" noChangeArrowheads="1"/>
          </p:cNvSpPr>
          <p:nvPr>
            <p:ph idx="1"/>
          </p:nvPr>
        </p:nvSpPr>
        <p:spPr/>
        <p:txBody>
          <a:bodyPr/>
          <a:lstStyle/>
          <a:p>
            <a:pPr eaLnBrk="1" hangingPunct="1">
              <a:lnSpc>
                <a:spcPct val="80000"/>
              </a:lnSpc>
            </a:pPr>
            <a:r>
              <a:rPr lang="en-US" sz="2600" dirty="0"/>
              <a:t>All jobs require 2 print ads and posting with the state unemployment office</a:t>
            </a:r>
          </a:p>
          <a:p>
            <a:pPr eaLnBrk="1" hangingPunct="1">
              <a:lnSpc>
                <a:spcPct val="80000"/>
              </a:lnSpc>
              <a:buFont typeface="Wingdings" pitchFamily="2" charset="2"/>
              <a:buNone/>
            </a:pPr>
            <a:endParaRPr lang="en-US" sz="2600" dirty="0"/>
          </a:p>
          <a:p>
            <a:pPr eaLnBrk="1" hangingPunct="1">
              <a:lnSpc>
                <a:spcPct val="80000"/>
              </a:lnSpc>
            </a:pPr>
            <a:r>
              <a:rPr lang="en-US" sz="2600" dirty="0"/>
              <a:t>3 additional forms of recruitment required for professional jobs.</a:t>
            </a:r>
          </a:p>
          <a:p>
            <a:pPr eaLnBrk="1" hangingPunct="1">
              <a:lnSpc>
                <a:spcPct val="80000"/>
              </a:lnSpc>
            </a:pPr>
            <a:endParaRPr lang="en-US" sz="2600" dirty="0"/>
          </a:p>
          <a:p>
            <a:pPr>
              <a:lnSpc>
                <a:spcPct val="80000"/>
              </a:lnSpc>
            </a:pPr>
            <a:r>
              <a:rPr lang="en-US" sz="2600" dirty="0"/>
              <a:t>	1.  Employer’s website</a:t>
            </a:r>
          </a:p>
          <a:p>
            <a:pPr>
              <a:lnSpc>
                <a:spcPct val="80000"/>
              </a:lnSpc>
            </a:pPr>
            <a:r>
              <a:rPr lang="en-US" sz="2600" dirty="0"/>
              <a:t>	2.  Job fairs</a:t>
            </a:r>
          </a:p>
          <a:p>
            <a:pPr>
              <a:lnSpc>
                <a:spcPct val="80000"/>
              </a:lnSpc>
            </a:pPr>
            <a:r>
              <a:rPr lang="en-US" sz="2600" dirty="0"/>
              <a:t>	3.  Other recruitment website</a:t>
            </a:r>
          </a:p>
        </p:txBody>
      </p:sp>
    </p:spTree>
    <p:extLst>
      <p:ext uri="{BB962C8B-B14F-4D97-AF65-F5344CB8AC3E}">
        <p14:creationId xmlns:p14="http://schemas.microsoft.com/office/powerpoint/2010/main" val="1543543340"/>
      </p:ext>
    </p:extLst>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dirty="0"/>
              <a:t>Required Recruitment</a:t>
            </a:r>
          </a:p>
        </p:txBody>
      </p:sp>
      <p:sp>
        <p:nvSpPr>
          <p:cNvPr id="57347" name="Rectangle 3"/>
          <p:cNvSpPr>
            <a:spLocks noGrp="1" noChangeArrowheads="1"/>
          </p:cNvSpPr>
          <p:nvPr>
            <p:ph idx="1"/>
          </p:nvPr>
        </p:nvSpPr>
        <p:spPr/>
        <p:txBody>
          <a:bodyPr/>
          <a:lstStyle/>
          <a:p>
            <a:pPr eaLnBrk="1" hangingPunct="1">
              <a:lnSpc>
                <a:spcPct val="80000"/>
              </a:lnSpc>
            </a:pPr>
            <a:endParaRPr lang="en-US" sz="2800" dirty="0"/>
          </a:p>
          <a:p>
            <a:pPr eaLnBrk="1" hangingPunct="1">
              <a:lnSpc>
                <a:spcPct val="80000"/>
              </a:lnSpc>
            </a:pPr>
            <a:r>
              <a:rPr lang="en-US" sz="2800" dirty="0"/>
              <a:t>4.  On-campus recruiting</a:t>
            </a:r>
          </a:p>
          <a:p>
            <a:pPr eaLnBrk="1" hangingPunct="1">
              <a:lnSpc>
                <a:spcPct val="80000"/>
              </a:lnSpc>
            </a:pPr>
            <a:r>
              <a:rPr lang="en-US" sz="2800" dirty="0"/>
              <a:t>5.  Trade or professional organizations</a:t>
            </a:r>
          </a:p>
          <a:p>
            <a:pPr eaLnBrk="1" hangingPunct="1">
              <a:lnSpc>
                <a:spcPct val="80000"/>
              </a:lnSpc>
            </a:pPr>
            <a:r>
              <a:rPr lang="en-US" sz="2800" dirty="0"/>
              <a:t>6.  Headhunters</a:t>
            </a:r>
          </a:p>
          <a:p>
            <a:pPr eaLnBrk="1" hangingPunct="1">
              <a:lnSpc>
                <a:spcPct val="80000"/>
              </a:lnSpc>
            </a:pPr>
            <a:r>
              <a:rPr lang="en-US" sz="2800" dirty="0"/>
              <a:t>7.  Employee referral program</a:t>
            </a:r>
          </a:p>
          <a:p>
            <a:pPr eaLnBrk="1" hangingPunct="1">
              <a:lnSpc>
                <a:spcPct val="80000"/>
              </a:lnSpc>
            </a:pPr>
            <a:r>
              <a:rPr lang="en-US" sz="2800" dirty="0"/>
              <a:t>8.  TV or radio ads</a:t>
            </a:r>
          </a:p>
          <a:p>
            <a:pPr eaLnBrk="1" hangingPunct="1">
              <a:lnSpc>
                <a:spcPct val="80000"/>
              </a:lnSpc>
            </a:pPr>
            <a:r>
              <a:rPr lang="en-US" sz="2800" dirty="0"/>
              <a:t>9.  Local and ethnic newspapers</a:t>
            </a:r>
          </a:p>
          <a:p>
            <a:pPr eaLnBrk="1" hangingPunct="1">
              <a:lnSpc>
                <a:spcPct val="80000"/>
              </a:lnSpc>
            </a:pPr>
            <a:r>
              <a:rPr lang="en-US" sz="2800" dirty="0"/>
              <a:t>10.  Campus placement office (for jobs requiring no experience)</a:t>
            </a:r>
          </a:p>
          <a:p>
            <a:pPr eaLnBrk="1" hangingPunct="1">
              <a:lnSpc>
                <a:spcPct val="80000"/>
              </a:lnSpc>
            </a:pPr>
            <a:endParaRPr lang="en-US" sz="2600" dirty="0"/>
          </a:p>
        </p:txBody>
      </p:sp>
    </p:spTree>
    <p:extLst>
      <p:ext uri="{BB962C8B-B14F-4D97-AF65-F5344CB8AC3E}">
        <p14:creationId xmlns:p14="http://schemas.microsoft.com/office/powerpoint/2010/main" val="373765689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b="1" dirty="0"/>
              <a:t>The H-1B Visa</a:t>
            </a:r>
          </a:p>
        </p:txBody>
      </p:sp>
      <p:sp>
        <p:nvSpPr>
          <p:cNvPr id="8195" name="Rectangle 3"/>
          <p:cNvSpPr>
            <a:spLocks noGrp="1" noChangeArrowheads="1"/>
          </p:cNvSpPr>
          <p:nvPr>
            <p:ph idx="1"/>
          </p:nvPr>
        </p:nvSpPr>
        <p:spPr/>
        <p:txBody>
          <a:bodyPr>
            <a:normAutofit/>
          </a:bodyPr>
          <a:lstStyle/>
          <a:p>
            <a:pPr algn="just" eaLnBrk="1" hangingPunct="1">
              <a:lnSpc>
                <a:spcPct val="80000"/>
              </a:lnSpc>
            </a:pPr>
            <a:r>
              <a:rPr lang="en-US" sz="2100" dirty="0"/>
              <a:t>Employee must have a bachelor’s degree (or equivalent) in the field that the job requires; and that the job requires the employee have at least a bachelor’s degree in a specific field (or equivalent). </a:t>
            </a:r>
          </a:p>
          <a:p>
            <a:pPr algn="just" eaLnBrk="1" hangingPunct="1">
              <a:lnSpc>
                <a:spcPct val="80000"/>
              </a:lnSpc>
              <a:buFont typeface="Wingdings" pitchFamily="2" charset="2"/>
              <a:buNone/>
            </a:pPr>
            <a:endParaRPr lang="en-US" sz="2100" dirty="0"/>
          </a:p>
          <a:p>
            <a:pPr algn="just" eaLnBrk="1" hangingPunct="1">
              <a:lnSpc>
                <a:spcPct val="80000"/>
              </a:lnSpc>
            </a:pPr>
            <a:r>
              <a:rPr lang="en-US" sz="2100" dirty="0"/>
              <a:t>Requires US employer to sponsor employee for full- or part-time work.</a:t>
            </a:r>
          </a:p>
          <a:p>
            <a:pPr algn="just" eaLnBrk="1" hangingPunct="1">
              <a:lnSpc>
                <a:spcPct val="80000"/>
              </a:lnSpc>
            </a:pPr>
            <a:endParaRPr lang="en-US" sz="2100" dirty="0"/>
          </a:p>
          <a:p>
            <a:pPr algn="just" eaLnBrk="1" hangingPunct="1">
              <a:lnSpc>
                <a:spcPct val="80000"/>
              </a:lnSpc>
            </a:pPr>
            <a:r>
              <a:rPr lang="en-US" sz="2100" dirty="0"/>
              <a:t>Must have an employer/employee relationship and taxes must be withheld.  </a:t>
            </a:r>
            <a:r>
              <a:rPr lang="en-US" sz="2100" b="1" dirty="0"/>
              <a:t>No</a:t>
            </a:r>
            <a:r>
              <a:rPr lang="en-US" sz="2100" dirty="0"/>
              <a:t> self-employment, freelance or contract work. Must have </a:t>
            </a:r>
            <a:r>
              <a:rPr lang="en-US" sz="2100" b="1" dirty="0"/>
              <a:t>separate H-1B for each employer.</a:t>
            </a:r>
          </a:p>
          <a:p>
            <a:pPr algn="just" eaLnBrk="1" hangingPunct="1">
              <a:lnSpc>
                <a:spcPct val="80000"/>
              </a:lnSpc>
              <a:buFont typeface="Wingdings" pitchFamily="2" charset="2"/>
              <a:buNone/>
            </a:pPr>
            <a:endParaRPr lang="en-US" sz="2100" dirty="0"/>
          </a:p>
          <a:p>
            <a:pPr algn="just" eaLnBrk="1" hangingPunct="1">
              <a:lnSpc>
                <a:spcPct val="80000"/>
              </a:lnSpc>
            </a:pPr>
            <a:r>
              <a:rPr lang="en-US" sz="2100" dirty="0"/>
              <a:t>65,000 new visas available annually in this category for </a:t>
            </a:r>
            <a:r>
              <a:rPr lang="en-US" sz="2100" i="1" dirty="0"/>
              <a:t>bachelor’s</a:t>
            </a:r>
            <a:r>
              <a:rPr lang="en-US" sz="2100" dirty="0"/>
              <a:t> </a:t>
            </a:r>
            <a:r>
              <a:rPr lang="en-US" sz="2100" i="1" dirty="0"/>
              <a:t>degree</a:t>
            </a:r>
            <a:r>
              <a:rPr lang="en-US" sz="2100" dirty="0"/>
              <a:t> (or equivalent).</a:t>
            </a:r>
          </a:p>
          <a:p>
            <a:pPr algn="just" eaLnBrk="1" hangingPunct="1">
              <a:lnSpc>
                <a:spcPct val="80000"/>
              </a:lnSpc>
              <a:buFont typeface="Wingdings" pitchFamily="2" charset="2"/>
              <a:buNone/>
            </a:pPr>
            <a:endParaRPr lang="en-US" sz="2100" dirty="0"/>
          </a:p>
          <a:p>
            <a:pPr algn="just" eaLnBrk="1" hangingPunct="1">
              <a:lnSpc>
                <a:spcPct val="80000"/>
              </a:lnSpc>
            </a:pPr>
            <a:r>
              <a:rPr lang="en-US" sz="2100" dirty="0"/>
              <a:t>20,000 more H-1B visas available to those with </a:t>
            </a:r>
            <a:r>
              <a:rPr lang="en-US" sz="2100" i="1" dirty="0"/>
              <a:t>advanced degrees </a:t>
            </a:r>
            <a:r>
              <a:rPr lang="en-US" sz="2100" dirty="0"/>
              <a:t>from </a:t>
            </a:r>
            <a:r>
              <a:rPr lang="en-US" sz="2100" i="1" dirty="0"/>
              <a:t>U.S. educational institutions</a:t>
            </a:r>
            <a:r>
              <a:rPr lang="en-US" sz="2100" dirty="0"/>
              <a:t>.</a:t>
            </a:r>
          </a:p>
          <a:p>
            <a:pPr eaLnBrk="1" hangingPunct="1">
              <a:lnSpc>
                <a:spcPct val="80000"/>
              </a:lnSpc>
            </a:pPr>
            <a:endParaRPr lang="en-US" sz="2100" dirty="0"/>
          </a:p>
        </p:txBody>
      </p:sp>
    </p:spTree>
    <p:extLst>
      <p:ext uri="{BB962C8B-B14F-4D97-AF65-F5344CB8AC3E}">
        <p14:creationId xmlns:p14="http://schemas.microsoft.com/office/powerpoint/2010/main" val="1528517943"/>
      </p:ext>
    </p:extLst>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dirty="0"/>
              <a:t>Required Recruitment</a:t>
            </a:r>
          </a:p>
        </p:txBody>
      </p:sp>
      <p:sp>
        <p:nvSpPr>
          <p:cNvPr id="58371" name="Rectangle 3"/>
          <p:cNvSpPr>
            <a:spLocks noGrp="1" noChangeArrowheads="1"/>
          </p:cNvSpPr>
          <p:nvPr>
            <p:ph idx="1"/>
          </p:nvPr>
        </p:nvSpPr>
        <p:spPr/>
        <p:txBody>
          <a:bodyPr/>
          <a:lstStyle/>
          <a:p>
            <a:pPr eaLnBrk="1" hangingPunct="1"/>
            <a:r>
              <a:rPr lang="en-US" dirty="0"/>
              <a:t>11.  If the job requires a masters degree or higher, may use one professional journal ad in lieu of a Sunday newspaper ad </a:t>
            </a:r>
          </a:p>
          <a:p>
            <a:pPr eaLnBrk="1" hangingPunct="1"/>
            <a:endParaRPr lang="en-US" dirty="0"/>
          </a:p>
        </p:txBody>
      </p:sp>
    </p:spTree>
    <p:extLst>
      <p:ext uri="{BB962C8B-B14F-4D97-AF65-F5344CB8AC3E}">
        <p14:creationId xmlns:p14="http://schemas.microsoft.com/office/powerpoint/2010/main" val="3914758711"/>
      </p:ext>
    </p:extLst>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dirty="0"/>
              <a:t>Other Things about PERM</a:t>
            </a:r>
          </a:p>
        </p:txBody>
      </p:sp>
      <p:sp>
        <p:nvSpPr>
          <p:cNvPr id="54275" name="Rectangle 3"/>
          <p:cNvSpPr>
            <a:spLocks noGrp="1" noChangeArrowheads="1"/>
          </p:cNvSpPr>
          <p:nvPr>
            <p:ph idx="1"/>
          </p:nvPr>
        </p:nvSpPr>
        <p:spPr/>
        <p:txBody>
          <a:bodyPr/>
          <a:lstStyle/>
          <a:p>
            <a:pPr eaLnBrk="1" hangingPunct="1">
              <a:lnSpc>
                <a:spcPct val="80000"/>
              </a:lnSpc>
              <a:defRPr/>
            </a:pPr>
            <a:r>
              <a:rPr lang="en-US" sz="2800" dirty="0"/>
              <a:t>If your priority date is current when the PERM labor certification is approved, you may file both the I-140 preference petition and the adjustment</a:t>
            </a:r>
          </a:p>
          <a:p>
            <a:pPr marL="0" indent="0" eaLnBrk="1" hangingPunct="1">
              <a:lnSpc>
                <a:spcPct val="80000"/>
              </a:lnSpc>
              <a:buFont typeface="Wingdings" pitchFamily="2" charset="2"/>
              <a:buNone/>
              <a:defRPr/>
            </a:pPr>
            <a:endParaRPr lang="en-US" sz="2800" dirty="0"/>
          </a:p>
          <a:p>
            <a:pPr eaLnBrk="1" hangingPunct="1">
              <a:lnSpc>
                <a:spcPct val="80000"/>
              </a:lnSpc>
              <a:defRPr/>
            </a:pPr>
            <a:r>
              <a:rPr lang="en-US" sz="2800" dirty="0"/>
              <a:t>If your priority date is not current, you may file the preference petition as soon as the labor certification is approved and wait for the priority date to be current  before filing the adjustment of status or proceeding with visa processing abroad</a:t>
            </a:r>
          </a:p>
          <a:p>
            <a:pPr eaLnBrk="1" hangingPunct="1">
              <a:lnSpc>
                <a:spcPct val="80000"/>
              </a:lnSpc>
              <a:defRPr/>
            </a:pPr>
            <a:endParaRPr lang="en-US" sz="2600" dirty="0"/>
          </a:p>
        </p:txBody>
      </p:sp>
    </p:spTree>
    <p:extLst>
      <p:ext uri="{BB962C8B-B14F-4D97-AF65-F5344CB8AC3E}">
        <p14:creationId xmlns:p14="http://schemas.microsoft.com/office/powerpoint/2010/main" val="542174164"/>
      </p:ext>
    </p:extLst>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dirty="0"/>
              <a:t>Other Things to Know</a:t>
            </a:r>
          </a:p>
        </p:txBody>
      </p:sp>
      <p:sp>
        <p:nvSpPr>
          <p:cNvPr id="60419" name="Rectangle 3"/>
          <p:cNvSpPr>
            <a:spLocks noGrp="1" noChangeArrowheads="1"/>
          </p:cNvSpPr>
          <p:nvPr>
            <p:ph idx="1"/>
          </p:nvPr>
        </p:nvSpPr>
        <p:spPr/>
        <p:txBody>
          <a:bodyPr/>
          <a:lstStyle/>
          <a:p>
            <a:pPr algn="just" eaLnBrk="1" hangingPunct="1">
              <a:lnSpc>
                <a:spcPct val="90000"/>
              </a:lnSpc>
            </a:pPr>
            <a:r>
              <a:rPr lang="en-US" sz="2800" dirty="0"/>
              <a:t>If the I-140 and the adjustment of status application may be filed concurrently, then the travel and work authorization may be filed simultaneously.</a:t>
            </a:r>
          </a:p>
          <a:p>
            <a:pPr algn="just" eaLnBrk="1" hangingPunct="1">
              <a:lnSpc>
                <a:spcPct val="90000"/>
              </a:lnSpc>
            </a:pPr>
            <a:endParaRPr lang="en-US" sz="2800" dirty="0"/>
          </a:p>
          <a:p>
            <a:pPr algn="just" eaLnBrk="1" hangingPunct="1">
              <a:lnSpc>
                <a:spcPct val="90000"/>
              </a:lnSpc>
            </a:pPr>
            <a:r>
              <a:rPr lang="en-US" sz="2800" dirty="0"/>
              <a:t>Must maintain a valid nonimmigrant status until the adjustment is filed for applicants in the US.</a:t>
            </a:r>
          </a:p>
          <a:p>
            <a:pPr eaLnBrk="1" hangingPunct="1">
              <a:lnSpc>
                <a:spcPct val="90000"/>
              </a:lnSpc>
            </a:pPr>
            <a:endParaRPr lang="en-US" sz="2600" dirty="0"/>
          </a:p>
        </p:txBody>
      </p:sp>
    </p:spTree>
    <p:extLst>
      <p:ext uri="{BB962C8B-B14F-4D97-AF65-F5344CB8AC3E}">
        <p14:creationId xmlns:p14="http://schemas.microsoft.com/office/powerpoint/2010/main" val="661376963"/>
      </p:ext>
    </p:extLst>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dirty="0"/>
              <a:t>What about Spouse and Children?</a:t>
            </a:r>
          </a:p>
        </p:txBody>
      </p:sp>
      <p:sp>
        <p:nvSpPr>
          <p:cNvPr id="61443" name="Rectangle 3"/>
          <p:cNvSpPr>
            <a:spLocks noGrp="1" noChangeArrowheads="1"/>
          </p:cNvSpPr>
          <p:nvPr>
            <p:ph idx="1"/>
          </p:nvPr>
        </p:nvSpPr>
        <p:spPr/>
        <p:txBody>
          <a:bodyPr/>
          <a:lstStyle/>
          <a:p>
            <a:pPr eaLnBrk="1" hangingPunct="1"/>
            <a:r>
              <a:rPr lang="en-US" dirty="0"/>
              <a:t>A beneficiary’s spouse and children are entitled to apply as dependents with the beneficiary, or follow to join later.</a:t>
            </a:r>
          </a:p>
          <a:p>
            <a:pPr eaLnBrk="1" hangingPunct="1"/>
            <a:endParaRPr lang="en-US" dirty="0"/>
          </a:p>
          <a:p>
            <a:pPr eaLnBrk="1" hangingPunct="1"/>
            <a:endParaRPr lang="en-US" dirty="0"/>
          </a:p>
        </p:txBody>
      </p:sp>
    </p:spTree>
    <p:extLst>
      <p:ext uri="{BB962C8B-B14F-4D97-AF65-F5344CB8AC3E}">
        <p14:creationId xmlns:p14="http://schemas.microsoft.com/office/powerpoint/2010/main" val="2020549912"/>
      </p:ext>
    </p:extLst>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normAutofit fontScale="90000"/>
          </a:bodyPr>
          <a:lstStyle/>
          <a:p>
            <a:pPr eaLnBrk="1" hangingPunct="1"/>
            <a:r>
              <a:rPr lang="en-US" dirty="0"/>
              <a:t>Schedule A Group II, Exceptional Ability</a:t>
            </a:r>
            <a:br>
              <a:rPr lang="en-US" dirty="0"/>
            </a:br>
            <a:endParaRPr lang="en-US" dirty="0"/>
          </a:p>
        </p:txBody>
      </p:sp>
      <p:sp>
        <p:nvSpPr>
          <p:cNvPr id="62467" name="Rectangle 3"/>
          <p:cNvSpPr>
            <a:spLocks noGrp="1" noChangeArrowheads="1"/>
          </p:cNvSpPr>
          <p:nvPr>
            <p:ph idx="1"/>
          </p:nvPr>
        </p:nvSpPr>
        <p:spPr/>
        <p:txBody>
          <a:bodyPr/>
          <a:lstStyle/>
          <a:p>
            <a:pPr eaLnBrk="1" hangingPunct="1">
              <a:lnSpc>
                <a:spcPct val="90000"/>
              </a:lnSpc>
            </a:pPr>
            <a:r>
              <a:rPr lang="en-US" sz="2800" u="sng" dirty="0"/>
              <a:t>Who may apply</a:t>
            </a:r>
            <a:r>
              <a:rPr lang="en-US" sz="2800" dirty="0"/>
              <a:t>: Among others, artists, entertainers and athletes with a </a:t>
            </a:r>
            <a:r>
              <a:rPr lang="en-US" sz="2800" b="1" dirty="0"/>
              <a:t>full-time offer</a:t>
            </a:r>
            <a:r>
              <a:rPr lang="en-US" sz="2800" dirty="0"/>
              <a:t> of employment in their field of expertise.</a:t>
            </a:r>
          </a:p>
          <a:p>
            <a:pPr eaLnBrk="1" hangingPunct="1">
              <a:lnSpc>
                <a:spcPct val="90000"/>
              </a:lnSpc>
            </a:pPr>
            <a:endParaRPr lang="en-US" sz="2800" dirty="0"/>
          </a:p>
          <a:p>
            <a:pPr eaLnBrk="1" hangingPunct="1">
              <a:lnSpc>
                <a:spcPct val="90000"/>
              </a:lnSpc>
            </a:pPr>
            <a:r>
              <a:rPr lang="en-US" sz="2800" dirty="0"/>
              <a:t>Must have “exceptional ability”- widespread acclaim and international recognition in the field.</a:t>
            </a:r>
          </a:p>
          <a:p>
            <a:pPr eaLnBrk="1" hangingPunct="1">
              <a:lnSpc>
                <a:spcPct val="90000"/>
              </a:lnSpc>
            </a:pPr>
            <a:endParaRPr lang="en-US" sz="2800" dirty="0"/>
          </a:p>
          <a:p>
            <a:pPr eaLnBrk="1" hangingPunct="1">
              <a:lnSpc>
                <a:spcPct val="90000"/>
              </a:lnSpc>
            </a:pPr>
            <a:r>
              <a:rPr lang="en-US" sz="2800" dirty="0"/>
              <a:t>Must show that prior 12 months’ work experience required someone with exceptional ability and will continue to require exceptional ability.</a:t>
            </a:r>
          </a:p>
          <a:p>
            <a:pPr eaLnBrk="1" hangingPunct="1">
              <a:lnSpc>
                <a:spcPct val="90000"/>
              </a:lnSpc>
            </a:pPr>
            <a:endParaRPr lang="en-US" sz="2800" dirty="0"/>
          </a:p>
        </p:txBody>
      </p:sp>
    </p:spTree>
    <p:extLst>
      <p:ext uri="{BB962C8B-B14F-4D97-AF65-F5344CB8AC3E}">
        <p14:creationId xmlns:p14="http://schemas.microsoft.com/office/powerpoint/2010/main" val="3629635644"/>
      </p:ext>
    </p:extLst>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dirty="0"/>
              <a:t>Schedule A, Group II</a:t>
            </a:r>
          </a:p>
        </p:txBody>
      </p:sp>
      <p:sp>
        <p:nvSpPr>
          <p:cNvPr id="63491" name="Rectangle 3"/>
          <p:cNvSpPr>
            <a:spLocks noGrp="1" noChangeArrowheads="1"/>
          </p:cNvSpPr>
          <p:nvPr>
            <p:ph idx="1"/>
          </p:nvPr>
        </p:nvSpPr>
        <p:spPr/>
        <p:txBody>
          <a:bodyPr>
            <a:normAutofit/>
          </a:bodyPr>
          <a:lstStyle/>
          <a:p>
            <a:pPr eaLnBrk="1" hangingPunct="1">
              <a:lnSpc>
                <a:spcPct val="90000"/>
              </a:lnSpc>
            </a:pPr>
            <a:r>
              <a:rPr lang="en-US" sz="3200" dirty="0"/>
              <a:t>Permanent job offer requiring exceptional ability;</a:t>
            </a:r>
          </a:p>
          <a:p>
            <a:pPr eaLnBrk="1" hangingPunct="1">
              <a:lnSpc>
                <a:spcPct val="90000"/>
              </a:lnSpc>
            </a:pPr>
            <a:r>
              <a:rPr lang="en-US" sz="3200" dirty="0"/>
              <a:t>Prevailing wage determination;</a:t>
            </a:r>
          </a:p>
          <a:p>
            <a:pPr eaLnBrk="1" hangingPunct="1">
              <a:lnSpc>
                <a:spcPct val="90000"/>
              </a:lnSpc>
            </a:pPr>
            <a:r>
              <a:rPr lang="en-US" sz="3200" dirty="0"/>
              <a:t>Form ETA 9089, Alien Labor Certification Form, in duplicate (do not submit it to PERM);</a:t>
            </a:r>
          </a:p>
          <a:p>
            <a:pPr eaLnBrk="1" hangingPunct="1">
              <a:lnSpc>
                <a:spcPct val="90000"/>
              </a:lnSpc>
            </a:pPr>
            <a:r>
              <a:rPr lang="en-US" sz="3200" dirty="0"/>
              <a:t>Posting  notices posted for 10 days between 30 and 180 days prior to filing; and</a:t>
            </a:r>
          </a:p>
          <a:p>
            <a:pPr eaLnBrk="1" hangingPunct="1">
              <a:lnSpc>
                <a:spcPct val="90000"/>
              </a:lnSpc>
            </a:pPr>
            <a:r>
              <a:rPr lang="en-US" sz="3200" dirty="0"/>
              <a:t>Evidence of Schedule A Group 2 documentation in 2 categories.</a:t>
            </a:r>
          </a:p>
          <a:p>
            <a:pPr eaLnBrk="1" hangingPunct="1">
              <a:lnSpc>
                <a:spcPct val="90000"/>
              </a:lnSpc>
            </a:pPr>
            <a:endParaRPr lang="en-US" sz="2100" dirty="0"/>
          </a:p>
        </p:txBody>
      </p:sp>
    </p:spTree>
    <p:extLst>
      <p:ext uri="{BB962C8B-B14F-4D97-AF65-F5344CB8AC3E}">
        <p14:creationId xmlns:p14="http://schemas.microsoft.com/office/powerpoint/2010/main" val="162381214"/>
      </p:ext>
    </p:extLst>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normAutofit fontScale="90000"/>
          </a:bodyPr>
          <a:lstStyle/>
          <a:p>
            <a:pPr eaLnBrk="1" hangingPunct="1"/>
            <a:r>
              <a:rPr lang="en-US" dirty="0"/>
              <a:t>Schedule A Group 2 criteria – pick 2</a:t>
            </a:r>
          </a:p>
        </p:txBody>
      </p:sp>
      <p:sp>
        <p:nvSpPr>
          <p:cNvPr id="64515" name="Rectangle 3"/>
          <p:cNvSpPr>
            <a:spLocks noGrp="1" noChangeArrowheads="1"/>
          </p:cNvSpPr>
          <p:nvPr>
            <p:ph idx="1"/>
          </p:nvPr>
        </p:nvSpPr>
        <p:spPr/>
        <p:txBody>
          <a:bodyPr/>
          <a:lstStyle/>
          <a:p>
            <a:pPr eaLnBrk="1" hangingPunct="1">
              <a:lnSpc>
                <a:spcPct val="90000"/>
              </a:lnSpc>
            </a:pPr>
            <a:r>
              <a:rPr lang="en-US" sz="2800" dirty="0"/>
              <a:t>Internationally recognized prize or award;</a:t>
            </a:r>
          </a:p>
          <a:p>
            <a:pPr eaLnBrk="1" hangingPunct="1">
              <a:lnSpc>
                <a:spcPct val="90000"/>
              </a:lnSpc>
            </a:pPr>
            <a:endParaRPr lang="en-US" sz="2800" dirty="0"/>
          </a:p>
          <a:p>
            <a:pPr eaLnBrk="1" hangingPunct="1">
              <a:lnSpc>
                <a:spcPct val="90000"/>
              </a:lnSpc>
            </a:pPr>
            <a:r>
              <a:rPr lang="en-US" sz="2800" dirty="0"/>
              <a:t>Membership in an international association requiring outstanding achievement of its members; </a:t>
            </a:r>
          </a:p>
          <a:p>
            <a:pPr eaLnBrk="1" hangingPunct="1">
              <a:lnSpc>
                <a:spcPct val="90000"/>
              </a:lnSpc>
            </a:pPr>
            <a:endParaRPr lang="en-US" sz="2800" dirty="0"/>
          </a:p>
          <a:p>
            <a:pPr eaLnBrk="1" hangingPunct="1">
              <a:lnSpc>
                <a:spcPct val="90000"/>
              </a:lnSpc>
            </a:pPr>
            <a:r>
              <a:rPr lang="en-US" sz="2800" dirty="0"/>
              <a:t>Participation in a panel or individually judging others in the same or similar field;</a:t>
            </a:r>
          </a:p>
          <a:p>
            <a:pPr eaLnBrk="1" hangingPunct="1">
              <a:lnSpc>
                <a:spcPct val="90000"/>
              </a:lnSpc>
            </a:pPr>
            <a:endParaRPr lang="en-US" sz="2800" dirty="0"/>
          </a:p>
          <a:p>
            <a:pPr eaLnBrk="1" hangingPunct="1">
              <a:lnSpc>
                <a:spcPct val="90000"/>
              </a:lnSpc>
            </a:pPr>
            <a:r>
              <a:rPr lang="en-US" sz="2800" dirty="0"/>
              <a:t>Original scholarly research of major significance;</a:t>
            </a:r>
          </a:p>
          <a:p>
            <a:pPr eaLnBrk="1" hangingPunct="1">
              <a:lnSpc>
                <a:spcPct val="90000"/>
              </a:lnSpc>
            </a:pPr>
            <a:endParaRPr lang="en-US" sz="2600" dirty="0"/>
          </a:p>
        </p:txBody>
      </p:sp>
    </p:spTree>
    <p:extLst>
      <p:ext uri="{BB962C8B-B14F-4D97-AF65-F5344CB8AC3E}">
        <p14:creationId xmlns:p14="http://schemas.microsoft.com/office/powerpoint/2010/main" val="4282205354"/>
      </p:ext>
    </p:extLst>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normAutofit fontScale="90000"/>
          </a:bodyPr>
          <a:lstStyle/>
          <a:p>
            <a:pPr eaLnBrk="1" hangingPunct="1"/>
            <a:r>
              <a:rPr lang="en-US" dirty="0"/>
              <a:t>Schedule A Group 2 criteria – pick 2</a:t>
            </a:r>
          </a:p>
        </p:txBody>
      </p:sp>
      <p:sp>
        <p:nvSpPr>
          <p:cNvPr id="65539" name="Rectangle 3"/>
          <p:cNvSpPr>
            <a:spLocks noGrp="1" noChangeArrowheads="1"/>
          </p:cNvSpPr>
          <p:nvPr>
            <p:ph idx="1"/>
          </p:nvPr>
        </p:nvSpPr>
        <p:spPr/>
        <p:txBody>
          <a:bodyPr/>
          <a:lstStyle/>
          <a:p>
            <a:pPr eaLnBrk="1" hangingPunct="1"/>
            <a:r>
              <a:rPr lang="en-US" dirty="0"/>
              <a:t>Displays at artistic exhibitions in more than one country.</a:t>
            </a:r>
          </a:p>
        </p:txBody>
      </p:sp>
    </p:spTree>
    <p:extLst>
      <p:ext uri="{BB962C8B-B14F-4D97-AF65-F5344CB8AC3E}">
        <p14:creationId xmlns:p14="http://schemas.microsoft.com/office/powerpoint/2010/main" val="1583680624"/>
      </p:ext>
    </p:extLst>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en-US" dirty="0"/>
              <a:t>National Interest Waivers</a:t>
            </a:r>
          </a:p>
        </p:txBody>
      </p:sp>
      <p:sp>
        <p:nvSpPr>
          <p:cNvPr id="66563" name="Rectangle 3"/>
          <p:cNvSpPr>
            <a:spLocks noGrp="1" noChangeArrowheads="1"/>
          </p:cNvSpPr>
          <p:nvPr>
            <p:ph idx="1"/>
          </p:nvPr>
        </p:nvSpPr>
        <p:spPr/>
        <p:txBody>
          <a:bodyPr/>
          <a:lstStyle/>
          <a:p>
            <a:pPr eaLnBrk="1" hangingPunct="1"/>
            <a:r>
              <a:rPr lang="en-US" dirty="0"/>
              <a:t>USCIS may waive the requirement of permanent job offer in cases involving the national interest.</a:t>
            </a:r>
          </a:p>
          <a:p>
            <a:pPr marL="0" indent="0" eaLnBrk="1" hangingPunct="1">
              <a:buNone/>
            </a:pPr>
            <a:endParaRPr lang="en-US" dirty="0"/>
          </a:p>
          <a:p>
            <a:pPr eaLnBrk="1" hangingPunct="1"/>
            <a:r>
              <a:rPr lang="en-US" dirty="0"/>
              <a:t>Quite difficult to get  national interest waiver. More common in science and engineering.</a:t>
            </a:r>
          </a:p>
        </p:txBody>
      </p:sp>
    </p:spTree>
    <p:extLst>
      <p:ext uri="{BB962C8B-B14F-4D97-AF65-F5344CB8AC3E}">
        <p14:creationId xmlns:p14="http://schemas.microsoft.com/office/powerpoint/2010/main" val="686850518"/>
      </p:ext>
    </p:extLst>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br>
              <a:rPr lang="en-US" sz="2800" dirty="0">
                <a:solidFill>
                  <a:schemeClr val="tx1"/>
                </a:solidFill>
              </a:rPr>
            </a:br>
            <a:br>
              <a:rPr lang="en-US" sz="2800" dirty="0">
                <a:solidFill>
                  <a:schemeClr val="tx1"/>
                </a:solidFill>
              </a:rPr>
            </a:br>
            <a:br>
              <a:rPr lang="en-US" sz="2800" dirty="0">
                <a:solidFill>
                  <a:schemeClr val="tx1"/>
                </a:solidFill>
              </a:rPr>
            </a:br>
            <a:r>
              <a:rPr lang="en-US" dirty="0"/>
              <a:t>Working with Lawyers</a:t>
            </a:r>
            <a:br>
              <a:rPr lang="en-US" dirty="0"/>
            </a:br>
            <a:endParaRPr lang="en-US" dirty="0"/>
          </a:p>
        </p:txBody>
      </p:sp>
      <p:sp>
        <p:nvSpPr>
          <p:cNvPr id="3" name="Rectangle 2"/>
          <p:cNvSpPr/>
          <p:nvPr/>
        </p:nvSpPr>
        <p:spPr>
          <a:xfrm>
            <a:off x="1143000" y="2286000"/>
            <a:ext cx="5715000" cy="3539430"/>
          </a:xfrm>
          <a:prstGeom prst="rect">
            <a:avLst/>
          </a:prstGeom>
        </p:spPr>
        <p:txBody>
          <a:bodyPr wrap="square">
            <a:spAutoFit/>
          </a:bodyPr>
          <a:lstStyle/>
          <a:p>
            <a:r>
              <a:rPr lang="en-US" sz="2800" dirty="0"/>
              <a:t>Lawyers are licensed state-by-state and in the District of Columbia.</a:t>
            </a:r>
            <a:br>
              <a:rPr lang="en-US" sz="2800" dirty="0"/>
            </a:br>
            <a:br>
              <a:rPr lang="en-US" sz="2800" dirty="0"/>
            </a:br>
            <a:r>
              <a:rPr lang="en-US" sz="2800" dirty="0"/>
              <a:t>Immigration lawyers in the US practice in a </a:t>
            </a:r>
            <a:r>
              <a:rPr lang="en-US" sz="2800" u="sng" dirty="0"/>
              <a:t>federal</a:t>
            </a:r>
            <a:r>
              <a:rPr lang="en-US" sz="2800" dirty="0"/>
              <a:t> area of law and may practice across state lines.</a:t>
            </a:r>
          </a:p>
        </p:txBody>
      </p:sp>
    </p:spTree>
    <p:extLst>
      <p:ext uri="{BB962C8B-B14F-4D97-AF65-F5344CB8AC3E}">
        <p14:creationId xmlns:p14="http://schemas.microsoft.com/office/powerpoint/2010/main" val="3076070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b="1" dirty="0"/>
              <a:t>The H-1B Visa</a:t>
            </a:r>
          </a:p>
        </p:txBody>
      </p:sp>
      <p:sp>
        <p:nvSpPr>
          <p:cNvPr id="9219" name="Rectangle 3"/>
          <p:cNvSpPr>
            <a:spLocks noGrp="1" noChangeArrowheads="1"/>
          </p:cNvSpPr>
          <p:nvPr>
            <p:ph idx="1"/>
          </p:nvPr>
        </p:nvSpPr>
        <p:spPr/>
        <p:txBody>
          <a:bodyPr>
            <a:normAutofit fontScale="92500" lnSpcReduction="10000"/>
          </a:bodyPr>
          <a:lstStyle/>
          <a:p>
            <a:pPr algn="just" eaLnBrk="1" hangingPunct="1"/>
            <a:r>
              <a:rPr lang="en-US" dirty="0"/>
              <a:t>Cap-exempt H-1Bs (such as universities and certain research institutions).</a:t>
            </a:r>
          </a:p>
          <a:p>
            <a:pPr algn="just" eaLnBrk="1" hangingPunct="1">
              <a:buFont typeface="Wingdings" pitchFamily="2" charset="2"/>
              <a:buNone/>
            </a:pPr>
            <a:endParaRPr lang="en-US" dirty="0"/>
          </a:p>
          <a:p>
            <a:pPr algn="just" eaLnBrk="1" hangingPunct="1"/>
            <a:r>
              <a:rPr lang="en-US" dirty="0"/>
              <a:t>Full or part-time employment in H-1B is allowed. If the work is part-time, be prepared to explain how you are going to support yourself without resorting to unlawful employment.</a:t>
            </a:r>
          </a:p>
          <a:p>
            <a:pPr marL="114300" indent="0" algn="just" eaLnBrk="1" hangingPunct="1">
              <a:buNone/>
            </a:pPr>
            <a:r>
              <a:rPr lang="en-US" dirty="0"/>
              <a:t>   (Examples: spouse’s earnings, savings, funds from</a:t>
            </a:r>
          </a:p>
          <a:p>
            <a:pPr marL="114300" indent="0" algn="just" eaLnBrk="1" hangingPunct="1">
              <a:buNone/>
            </a:pPr>
            <a:r>
              <a:rPr lang="en-US" dirty="0"/>
              <a:t>    abroad)</a:t>
            </a:r>
          </a:p>
          <a:p>
            <a:pPr marL="114300" indent="0" algn="just" eaLnBrk="1" hangingPunct="1">
              <a:buNone/>
            </a:pPr>
            <a:endParaRPr lang="en-US" dirty="0"/>
          </a:p>
          <a:p>
            <a:pPr marL="114300" indent="0" algn="just" eaLnBrk="1" hangingPunct="1">
              <a:buNone/>
            </a:pPr>
            <a:endParaRPr lang="en-US" dirty="0"/>
          </a:p>
          <a:p>
            <a:pPr marL="114300" indent="0" algn="just" eaLnBrk="1" hangingPunct="1">
              <a:buNone/>
            </a:pPr>
            <a:endParaRPr lang="en-US" dirty="0"/>
          </a:p>
        </p:txBody>
      </p:sp>
    </p:spTree>
    <p:extLst>
      <p:ext uri="{BB962C8B-B14F-4D97-AF65-F5344CB8AC3E}">
        <p14:creationId xmlns:p14="http://schemas.microsoft.com/office/powerpoint/2010/main" val="2454942840"/>
      </p:ext>
    </p:extLst>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Working with Lawyers</a:t>
            </a:r>
          </a:p>
        </p:txBody>
      </p:sp>
      <p:sp>
        <p:nvSpPr>
          <p:cNvPr id="3" name="Text Placeholder 2"/>
          <p:cNvSpPr>
            <a:spLocks noGrp="1"/>
          </p:cNvSpPr>
          <p:nvPr>
            <p:ph type="body" idx="1"/>
          </p:nvPr>
        </p:nvSpPr>
        <p:spPr/>
        <p:txBody>
          <a:bodyPr/>
          <a:lstStyle/>
          <a:p>
            <a:r>
              <a:rPr lang="en-US" dirty="0"/>
              <a:t>Suggestions:</a:t>
            </a:r>
          </a:p>
        </p:txBody>
      </p:sp>
      <p:sp>
        <p:nvSpPr>
          <p:cNvPr id="4" name="Content Placeholder 3"/>
          <p:cNvSpPr>
            <a:spLocks noGrp="1"/>
          </p:cNvSpPr>
          <p:nvPr>
            <p:ph sz="half" idx="2"/>
          </p:nvPr>
        </p:nvSpPr>
        <p:spPr/>
        <p:txBody>
          <a:bodyPr>
            <a:normAutofit/>
          </a:bodyPr>
          <a:lstStyle/>
          <a:p>
            <a:r>
              <a:rPr lang="en-US" dirty="0"/>
              <a:t>Make sure the lawyer has done this type of work before.</a:t>
            </a:r>
          </a:p>
          <a:p>
            <a:r>
              <a:rPr lang="en-US" dirty="0"/>
              <a:t>Make sure the lawyer is a member of AILA (</a:t>
            </a:r>
            <a:r>
              <a:rPr lang="en-US" dirty="0">
                <a:hlinkClick r:id="rId2"/>
              </a:rPr>
              <a:t>www.aila.org</a:t>
            </a:r>
            <a:r>
              <a:rPr lang="en-US" dirty="0"/>
              <a:t>).</a:t>
            </a:r>
          </a:p>
          <a:p>
            <a:r>
              <a:rPr lang="en-US" dirty="0"/>
              <a:t>Lawyer should use written fee agreement outlining the scope of the work to be done (flat v. hourly fee)</a:t>
            </a:r>
          </a:p>
        </p:txBody>
      </p:sp>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lstStyle/>
          <a:p>
            <a:r>
              <a:rPr lang="en-US" dirty="0"/>
              <a:t>Make sure you get copies of all filings for your records.</a:t>
            </a:r>
          </a:p>
          <a:p>
            <a:r>
              <a:rPr lang="en-US" dirty="0"/>
              <a:t>Disclose all the facts to your attorney. If you don’t, there may be negative consequences you do not realize.</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67391872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en-US" dirty="0"/>
              <a:t>In Conclusion…</a:t>
            </a:r>
          </a:p>
        </p:txBody>
      </p:sp>
      <p:sp>
        <p:nvSpPr>
          <p:cNvPr id="68611" name="Rectangle 3"/>
          <p:cNvSpPr>
            <a:spLocks noGrp="1" noChangeArrowheads="1"/>
          </p:cNvSpPr>
          <p:nvPr>
            <p:ph idx="1"/>
          </p:nvPr>
        </p:nvSpPr>
        <p:spPr/>
        <p:txBody>
          <a:bodyPr/>
          <a:lstStyle/>
          <a:p>
            <a:pPr algn="just" eaLnBrk="1" hangingPunct="1"/>
            <a:r>
              <a:rPr lang="en-US" dirty="0"/>
              <a:t>It may sound daunting, but there are actually some great opportunities for artists and professionals in the visa system.</a:t>
            </a:r>
          </a:p>
          <a:p>
            <a:pPr eaLnBrk="1" hangingPunct="1"/>
            <a:endParaRPr lang="en-US" dirty="0"/>
          </a:p>
          <a:p>
            <a:pPr eaLnBrk="1" hangingPunct="1"/>
            <a:r>
              <a:rPr lang="en-US" dirty="0"/>
              <a:t>Plan early! Knowing what your path is likely to be will help you craft your approach to future visas. </a:t>
            </a:r>
          </a:p>
          <a:p>
            <a:pPr eaLnBrk="1" hangingPunct="1"/>
            <a:endParaRPr lang="en-US" dirty="0"/>
          </a:p>
          <a:p>
            <a:pPr eaLnBrk="1" hangingPunct="1"/>
            <a:endParaRPr lang="en-US" dirty="0"/>
          </a:p>
        </p:txBody>
      </p:sp>
    </p:spTree>
    <p:extLst>
      <p:ext uri="{BB962C8B-B14F-4D97-AF65-F5344CB8AC3E}">
        <p14:creationId xmlns:p14="http://schemas.microsoft.com/office/powerpoint/2010/main" val="2022593689"/>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H-1B Cap-Subject Pre-registration</a:t>
            </a:r>
          </a:p>
        </p:txBody>
      </p:sp>
      <p:sp>
        <p:nvSpPr>
          <p:cNvPr id="3" name="Content Placeholder 2"/>
          <p:cNvSpPr>
            <a:spLocks noGrp="1"/>
          </p:cNvSpPr>
          <p:nvPr>
            <p:ph idx="1"/>
          </p:nvPr>
        </p:nvSpPr>
        <p:spPr/>
        <p:txBody>
          <a:bodyPr>
            <a:normAutofit/>
          </a:bodyPr>
          <a:lstStyle/>
          <a:p>
            <a:r>
              <a:rPr lang="en-US" dirty="0"/>
              <a:t>Since 2020, pre-registration and pre-selection is required to apply for H-1B. FY 2024 pre-registration takes place between March 1-17, 2023.  $10 fee.</a:t>
            </a:r>
          </a:p>
          <a:p>
            <a:r>
              <a:rPr lang="en-US" dirty="0"/>
              <a:t>Notification of selection is immediately after selection for cases to be filed starting 04/01 to commence 10/1.</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929663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z="3600" b="1" dirty="0"/>
              <a:t>The LCA</a:t>
            </a:r>
            <a:br>
              <a:rPr lang="en-US" sz="2500" dirty="0"/>
            </a:br>
            <a:endParaRPr lang="en-US" sz="2500" dirty="0"/>
          </a:p>
        </p:txBody>
      </p:sp>
      <p:sp>
        <p:nvSpPr>
          <p:cNvPr id="10243" name="Rectangle 3"/>
          <p:cNvSpPr>
            <a:spLocks noGrp="1" noChangeArrowheads="1"/>
          </p:cNvSpPr>
          <p:nvPr>
            <p:ph idx="1"/>
          </p:nvPr>
        </p:nvSpPr>
        <p:spPr/>
        <p:txBody>
          <a:bodyPr>
            <a:normAutofit lnSpcReduction="10000"/>
          </a:bodyPr>
          <a:lstStyle/>
          <a:p>
            <a:pPr eaLnBrk="1" hangingPunct="1">
              <a:lnSpc>
                <a:spcPct val="80000"/>
              </a:lnSpc>
            </a:pPr>
            <a:endParaRPr lang="en-US" sz="1100" dirty="0"/>
          </a:p>
          <a:p>
            <a:pPr eaLnBrk="1" hangingPunct="1"/>
            <a:r>
              <a:rPr lang="en-US" dirty="0"/>
              <a:t>Before filing the H-1B petition, the employer must obtain a certified Labor Condition Application (LCA) from the DOL.  The employer must certify that the employer is:</a:t>
            </a:r>
          </a:p>
          <a:p>
            <a:pPr lvl="1" eaLnBrk="1" hangingPunct="1"/>
            <a:r>
              <a:rPr lang="en-US" sz="3200" dirty="0"/>
              <a:t>Paying the prevailing wage or higher;</a:t>
            </a:r>
          </a:p>
          <a:p>
            <a:pPr lvl="1" eaLnBrk="1" hangingPunct="1"/>
            <a:r>
              <a:rPr lang="en-US" sz="3200" dirty="0"/>
              <a:t>The wages and working conditions of others at the place of employment will not be negatively impacted by employing the H-1B worker;</a:t>
            </a:r>
          </a:p>
        </p:txBody>
      </p:sp>
    </p:spTree>
    <p:extLst>
      <p:ext uri="{BB962C8B-B14F-4D97-AF65-F5344CB8AC3E}">
        <p14:creationId xmlns:p14="http://schemas.microsoft.com/office/powerpoint/2010/main" val="3112414557"/>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590</TotalTime>
  <Words>4592</Words>
  <Application>Microsoft Office PowerPoint</Application>
  <PresentationFormat>On-screen Show (4:3)</PresentationFormat>
  <Paragraphs>464</Paragraphs>
  <Slides>71</Slides>
  <Notes>53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71</vt:i4>
      </vt:variant>
    </vt:vector>
  </HeadingPairs>
  <TitlesOfParts>
    <vt:vector size="75" baseType="lpstr">
      <vt:lpstr>Arial</vt:lpstr>
      <vt:lpstr>Calibri</vt:lpstr>
      <vt:lpstr>Wingdings</vt:lpstr>
      <vt:lpstr>Office Theme</vt:lpstr>
      <vt:lpstr>Visa Options for Artists and Professional Workers: A Presentation for Rhode Island School of Design</vt:lpstr>
      <vt:lpstr>F-1 Students Optional Practical Training</vt:lpstr>
      <vt:lpstr>PowerPoint Presentation</vt:lpstr>
      <vt:lpstr>J-1 Exchange Visitors</vt:lpstr>
      <vt:lpstr>Once I Finish Academic  Training/OPT, What Visa Do I Need?</vt:lpstr>
      <vt:lpstr>The H-1B Visa</vt:lpstr>
      <vt:lpstr>The H-1B Visa</vt:lpstr>
      <vt:lpstr>H-1B Cap-Subject Pre-registration</vt:lpstr>
      <vt:lpstr>The LCA </vt:lpstr>
      <vt:lpstr>The Labor Condition Application</vt:lpstr>
      <vt:lpstr>Who Qualifies as a U.S. Employer?</vt:lpstr>
      <vt:lpstr>Will I Qualify for H-1B Status? </vt:lpstr>
      <vt:lpstr>Other H-1B Facts</vt:lpstr>
      <vt:lpstr>Legal/Filing Fees</vt:lpstr>
      <vt:lpstr>Must I Use an Attorney?</vt:lpstr>
      <vt:lpstr>Supporting Evidence for an H-1B Petition</vt:lpstr>
      <vt:lpstr>  Supporting Evidence for an H-1B Petition  </vt:lpstr>
      <vt:lpstr>O-1B Artists of Extraordinary Ability</vt:lpstr>
      <vt:lpstr>Eligibility for O-1</vt:lpstr>
      <vt:lpstr>Eligibility for O-1</vt:lpstr>
      <vt:lpstr>Extraordinary ability, defined</vt:lpstr>
      <vt:lpstr>Extraordinary ability, defined</vt:lpstr>
      <vt:lpstr>Extraordinary Ability, Defined</vt:lpstr>
      <vt:lpstr>What Fields in the Arts are Covered?</vt:lpstr>
      <vt:lpstr>Evidentiary Standard For O-1B</vt:lpstr>
      <vt:lpstr>At Least 3 of the Following:</vt:lpstr>
      <vt:lpstr>At Least 3 of the Following:</vt:lpstr>
      <vt:lpstr>At Least 3 of the Following , continued:</vt:lpstr>
      <vt:lpstr>Evidentiary Criteria for O-1 Visa in the Arts </vt:lpstr>
      <vt:lpstr>Consulting Organization/Union Opinion</vt:lpstr>
      <vt:lpstr>Evidentiary Criteria for Extraordinary Ability in Motion Pictures/Television </vt:lpstr>
      <vt:lpstr>Evidentiary Criteria for O-1 in Motion Pictures/Television</vt:lpstr>
      <vt:lpstr>Evidentiary Criteria for O-1 in Motion Pictures/Television</vt:lpstr>
      <vt:lpstr>Items of Interest </vt:lpstr>
      <vt:lpstr>Comparison of O-1B and H-1B</vt:lpstr>
      <vt:lpstr>Comparison of O-1B and H-1B</vt:lpstr>
      <vt:lpstr>Additional Visa Possibilities</vt:lpstr>
      <vt:lpstr>TN-1</vt:lpstr>
      <vt:lpstr>Other Visa Possibilities:</vt:lpstr>
      <vt:lpstr>What’s Next?</vt:lpstr>
      <vt:lpstr>Permanent Residence</vt:lpstr>
      <vt:lpstr>Paths to Permanent Residence</vt:lpstr>
      <vt:lpstr>Family-Based Categories: </vt:lpstr>
      <vt:lpstr>Other Family-Based Categories:</vt:lpstr>
      <vt:lpstr>Employment-Based First Preference:</vt:lpstr>
      <vt:lpstr>EB-1</vt:lpstr>
      <vt:lpstr>EB-1 Evidence</vt:lpstr>
      <vt:lpstr>EB-1 criteria, continued</vt:lpstr>
      <vt:lpstr>EB-1 criteria, continued.</vt:lpstr>
      <vt:lpstr>EB-1 criteria, continued.</vt:lpstr>
      <vt:lpstr>EB-1 criteria, continued</vt:lpstr>
      <vt:lpstr>Matter of Kazarian</vt:lpstr>
      <vt:lpstr>Remember…</vt:lpstr>
      <vt:lpstr>Reasons to love this category</vt:lpstr>
      <vt:lpstr>More Reasons to Love This Category</vt:lpstr>
      <vt:lpstr> PERM Labor Certification </vt:lpstr>
      <vt:lpstr>PERM Labor Certification Process</vt:lpstr>
      <vt:lpstr>Required Recruitment</vt:lpstr>
      <vt:lpstr>Required Recruitment</vt:lpstr>
      <vt:lpstr>Required Recruitment</vt:lpstr>
      <vt:lpstr>Other Things about PERM</vt:lpstr>
      <vt:lpstr>Other Things to Know</vt:lpstr>
      <vt:lpstr>What about Spouse and Children?</vt:lpstr>
      <vt:lpstr>Schedule A Group II, Exceptional Ability </vt:lpstr>
      <vt:lpstr>Schedule A, Group II</vt:lpstr>
      <vt:lpstr>Schedule A Group 2 criteria – pick 2</vt:lpstr>
      <vt:lpstr>Schedule A Group 2 criteria – pick 2</vt:lpstr>
      <vt:lpstr>National Interest Waivers</vt:lpstr>
      <vt:lpstr>   Working with Lawyers </vt:lpstr>
      <vt:lpstr>Working with Lawyers</vt:lpstr>
      <vt:lpstr>In 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Eileen Morrison</dc:creator>
  <cp:lastModifiedBy>Eileen Morrison</cp:lastModifiedBy>
  <cp:revision>57</cp:revision>
  <cp:lastPrinted>2021-10-04T20:46:59Z</cp:lastPrinted>
  <dcterms:created xsi:type="dcterms:W3CDTF">2018-10-16T00:24:33Z</dcterms:created>
  <dcterms:modified xsi:type="dcterms:W3CDTF">2023-02-28T16:40:39Z</dcterms:modified>
</cp:coreProperties>
</file>